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349469-2767-4A5C-CFB7-6553C4990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8" y="3177479"/>
            <a:ext cx="11352584" cy="5030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63F83-9AC8-ED66-1FB8-13DD1302A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6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68E74-3E7A-4A16-8F47-6D2739899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4301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3491B-30FE-ABD4-F3B6-9B7594F3F0CE}"/>
              </a:ext>
            </a:extLst>
          </p:cNvPr>
          <p:cNvSpPr/>
          <p:nvPr/>
        </p:nvSpPr>
        <p:spPr bwMode="white">
          <a:xfrm>
            <a:off x="9975974" y="2875564"/>
            <a:ext cx="342770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71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CC01E-1874-7A55-67E0-0F13014F9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07734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89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20556-5C28-52A7-B4D4-8DE9D4257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0C7B1-98BA-D397-988C-A0295D27BD76}"/>
              </a:ext>
            </a:extLst>
          </p:cNvPr>
          <p:cNvSpPr/>
          <p:nvPr/>
        </p:nvSpPr>
        <p:spPr bwMode="white">
          <a:xfrm>
            <a:off x="10462216" y="3093464"/>
            <a:ext cx="380855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78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618A8-F9E1-DDA3-8F12-941BFD03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07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C8F690-37DF-637E-D7B8-09085F6A0615}"/>
              </a:ext>
            </a:extLst>
          </p:cNvPr>
          <p:cNvSpPr/>
          <p:nvPr/>
        </p:nvSpPr>
        <p:spPr bwMode="white">
          <a:xfrm>
            <a:off x="6312024" y="2852936"/>
            <a:ext cx="2045959" cy="60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2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141E8-9E08-1DD0-BA17-02C477379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8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AA7ED-BA51-DD23-4111-102ACC0C0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E83A9-FADB-DDAF-FE34-8D4D20AE7467}"/>
              </a:ext>
            </a:extLst>
          </p:cNvPr>
          <p:cNvSpPr/>
          <p:nvPr/>
        </p:nvSpPr>
        <p:spPr bwMode="white">
          <a:xfrm>
            <a:off x="10414609" y="3103294"/>
            <a:ext cx="361813" cy="4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0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81944-F751-079F-65D4-A9F602C81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12402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593BB-186D-A03F-7C33-F6E63C30CD26}"/>
              </a:ext>
            </a:extLst>
          </p:cNvPr>
          <p:cNvSpPr/>
          <p:nvPr/>
        </p:nvSpPr>
        <p:spPr bwMode="white">
          <a:xfrm>
            <a:off x="9376600" y="3526115"/>
            <a:ext cx="306432" cy="32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36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049D0-5193-4537-7F58-72F993F07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852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C151C-71D5-7DD4-3BEB-D3B6894C386A}"/>
              </a:ext>
            </a:extLst>
          </p:cNvPr>
          <p:cNvSpPr/>
          <p:nvPr/>
        </p:nvSpPr>
        <p:spPr bwMode="white">
          <a:xfrm>
            <a:off x="2120811" y="4049824"/>
            <a:ext cx="3393117" cy="67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45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0A5F4-B2FB-301E-F123-605E8B186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3888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34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29E96-5BBE-C890-59B4-B49F8C331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8F4CF-BA40-B3D1-A474-5B54F322B4D7}"/>
              </a:ext>
            </a:extLst>
          </p:cNvPr>
          <p:cNvSpPr/>
          <p:nvPr/>
        </p:nvSpPr>
        <p:spPr bwMode="white">
          <a:xfrm>
            <a:off x="10395566" y="3225529"/>
            <a:ext cx="437984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51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ADEC1-CF01-0685-A266-209772B3F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6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E19A8-5319-076B-CD66-E5F50B38515C}"/>
              </a:ext>
            </a:extLst>
          </p:cNvPr>
          <p:cNvSpPr/>
          <p:nvPr/>
        </p:nvSpPr>
        <p:spPr bwMode="white">
          <a:xfrm>
            <a:off x="6063324" y="2913727"/>
            <a:ext cx="342770" cy="38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82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83A82-6950-BC2E-6C20-8C183A84A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64690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126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