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38" r:id="rId14"/>
    <p:sldId id="327" r:id="rId15"/>
    <p:sldId id="326" r:id="rId16"/>
    <p:sldId id="325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57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2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E9A2F0A-6EF6-6B71-99C8-699E696246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708" y="3195238"/>
            <a:ext cx="11352584" cy="46752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F18360-F866-FD77-E6D4-78CA2537A0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4134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4493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B6EE0A-8DC0-5E0E-F938-02325E99DB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938787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5DCECE-A2B9-A8DF-942F-B946A86268C2}"/>
              </a:ext>
            </a:extLst>
          </p:cNvPr>
          <p:cNvSpPr/>
          <p:nvPr/>
        </p:nvSpPr>
        <p:spPr bwMode="white">
          <a:xfrm>
            <a:off x="9634636" y="1112760"/>
            <a:ext cx="307411" cy="32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604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052577-E440-8C1D-17D6-DE3CAB79F4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619"/>
          <a:stretch>
            <a:fillRect/>
          </a:stretch>
        </p:blipFill>
        <p:spPr>
          <a:xfrm>
            <a:off x="886768" y="1628800"/>
            <a:ext cx="11340000" cy="10801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A376C7-3E02-9E79-4A25-013282A773C2}"/>
              </a:ext>
            </a:extLst>
          </p:cNvPr>
          <p:cNvSpPr/>
          <p:nvPr/>
        </p:nvSpPr>
        <p:spPr bwMode="white">
          <a:xfrm>
            <a:off x="9122788" y="1981221"/>
            <a:ext cx="323727" cy="39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187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DF4D30-10A4-6BE5-556D-0FA7750862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A88B8A-E6AA-88C4-48EA-108EB149E1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40"/>
          <a:stretch>
            <a:fillRect/>
          </a:stretch>
        </p:blipFill>
        <p:spPr>
          <a:xfrm>
            <a:off x="911424" y="1484784"/>
            <a:ext cx="11340000" cy="3467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238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A077D8-25DC-66FF-9BEF-3DBF0BE9C3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84784"/>
            <a:ext cx="11340000" cy="2663646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97C567E-4640-FF0D-65B2-01645A872350}"/>
              </a:ext>
            </a:extLst>
          </p:cNvPr>
          <p:cNvSpPr/>
          <p:nvPr/>
        </p:nvSpPr>
        <p:spPr bwMode="white">
          <a:xfrm>
            <a:off x="983432" y="2564904"/>
            <a:ext cx="568863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645111A-15FB-0954-12C9-DDC57C654256}"/>
              </a:ext>
            </a:extLst>
          </p:cNvPr>
          <p:cNvSpPr/>
          <p:nvPr/>
        </p:nvSpPr>
        <p:spPr bwMode="white">
          <a:xfrm>
            <a:off x="976046" y="3429000"/>
            <a:ext cx="1008850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0D9B18-5154-14EC-1291-13C0D0EF09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577533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ABEBD33-158E-A9AD-41F6-96A5D740B3CD}"/>
              </a:ext>
            </a:extLst>
          </p:cNvPr>
          <p:cNvSpPr/>
          <p:nvPr/>
        </p:nvSpPr>
        <p:spPr bwMode="white">
          <a:xfrm>
            <a:off x="983432" y="3104964"/>
            <a:ext cx="10801200" cy="2124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642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AAAB49-19F1-6B65-C4B1-28329DAB00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55364"/>
            <a:ext cx="11265452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FF4A4C0-787E-6FE2-2074-D37B2C2A5779}"/>
              </a:ext>
            </a:extLst>
          </p:cNvPr>
          <p:cNvSpPr/>
          <p:nvPr/>
        </p:nvSpPr>
        <p:spPr bwMode="white">
          <a:xfrm>
            <a:off x="911424" y="1916832"/>
            <a:ext cx="83529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4703A7D4-EAC8-15C7-530A-3E8344D79195}"/>
              </a:ext>
            </a:extLst>
          </p:cNvPr>
          <p:cNvSpPr/>
          <p:nvPr/>
        </p:nvSpPr>
        <p:spPr bwMode="white">
          <a:xfrm>
            <a:off x="1055440" y="2636912"/>
            <a:ext cx="83529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9AFB94BB-BF67-C03B-4E4C-1AEDBEB6D05E}"/>
              </a:ext>
            </a:extLst>
          </p:cNvPr>
          <p:cNvSpPr/>
          <p:nvPr/>
        </p:nvSpPr>
        <p:spPr bwMode="white">
          <a:xfrm>
            <a:off x="1055440" y="3450355"/>
            <a:ext cx="83529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083AAF88-2526-519C-B4C3-D8C6A1E005D0}"/>
              </a:ext>
            </a:extLst>
          </p:cNvPr>
          <p:cNvSpPr/>
          <p:nvPr/>
        </p:nvSpPr>
        <p:spPr bwMode="white">
          <a:xfrm>
            <a:off x="1199456" y="4437112"/>
            <a:ext cx="83529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9DAD2D30-FD39-AC72-2ACC-55A0CF3FD9A5}"/>
              </a:ext>
            </a:extLst>
          </p:cNvPr>
          <p:cNvSpPr/>
          <p:nvPr/>
        </p:nvSpPr>
        <p:spPr bwMode="white">
          <a:xfrm>
            <a:off x="1180650" y="5254564"/>
            <a:ext cx="83529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2264A5E8-AAF1-7429-99DB-B6DAC7316FD9}"/>
              </a:ext>
            </a:extLst>
          </p:cNvPr>
          <p:cNvSpPr/>
          <p:nvPr/>
        </p:nvSpPr>
        <p:spPr bwMode="white">
          <a:xfrm>
            <a:off x="1166346" y="6046652"/>
            <a:ext cx="1018623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84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58F6D8-1063-45D9-5F08-5EF90EBB37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620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C94F3D-EBDA-64C6-BBD1-0289E075576F}"/>
              </a:ext>
            </a:extLst>
          </p:cNvPr>
          <p:cNvSpPr/>
          <p:nvPr/>
        </p:nvSpPr>
        <p:spPr bwMode="white">
          <a:xfrm>
            <a:off x="10471738" y="3538518"/>
            <a:ext cx="342770" cy="40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8D8912-EAD4-AEA3-03C6-EE6816D1B9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37966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02D214-C592-182A-0084-743F47C17A0F}"/>
              </a:ext>
            </a:extLst>
          </p:cNvPr>
          <p:cNvSpPr/>
          <p:nvPr/>
        </p:nvSpPr>
        <p:spPr bwMode="white">
          <a:xfrm>
            <a:off x="4532528" y="2605199"/>
            <a:ext cx="485591" cy="438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A63248-5CB1-21DD-4722-C0519BC81624}"/>
              </a:ext>
            </a:extLst>
          </p:cNvPr>
          <p:cNvSpPr/>
          <p:nvPr/>
        </p:nvSpPr>
        <p:spPr bwMode="white">
          <a:xfrm>
            <a:off x="4465878" y="3559138"/>
            <a:ext cx="647455" cy="429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7EAE04-6578-DE09-307F-AAEBB16EB1F2}"/>
              </a:ext>
            </a:extLst>
          </p:cNvPr>
          <p:cNvSpPr/>
          <p:nvPr/>
        </p:nvSpPr>
        <p:spPr bwMode="white">
          <a:xfrm>
            <a:off x="5132377" y="4513077"/>
            <a:ext cx="1094962" cy="429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085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0EEAD0-2267-C535-BD6E-047D3C3AE9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38189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1F263B-ABB7-BD33-AD1F-115C8860C5D8}"/>
              </a:ext>
            </a:extLst>
          </p:cNvPr>
          <p:cNvSpPr/>
          <p:nvPr/>
        </p:nvSpPr>
        <p:spPr bwMode="white">
          <a:xfrm>
            <a:off x="5232949" y="1669909"/>
            <a:ext cx="1742418" cy="523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A55589-369D-B93B-F334-52B6385B358D}"/>
              </a:ext>
            </a:extLst>
          </p:cNvPr>
          <p:cNvSpPr/>
          <p:nvPr/>
        </p:nvSpPr>
        <p:spPr bwMode="white">
          <a:xfrm>
            <a:off x="4994914" y="2622256"/>
            <a:ext cx="647455" cy="428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FEE5C3-F7DB-C03E-FF9B-93348C058720}"/>
              </a:ext>
            </a:extLst>
          </p:cNvPr>
          <p:cNvSpPr/>
          <p:nvPr/>
        </p:nvSpPr>
        <p:spPr bwMode="white">
          <a:xfrm>
            <a:off x="5613805" y="3574603"/>
            <a:ext cx="761712" cy="43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C02DCB-5781-639C-745A-4ECB9F924775}"/>
              </a:ext>
            </a:extLst>
          </p:cNvPr>
          <p:cNvSpPr/>
          <p:nvPr/>
        </p:nvSpPr>
        <p:spPr bwMode="white">
          <a:xfrm>
            <a:off x="5737584" y="4536474"/>
            <a:ext cx="1656725" cy="419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618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BF2E67-D40D-1ED1-6AA5-D19A915A26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360324"/>
            <a:ext cx="11340000" cy="5497676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C42412D-0FB0-C5D7-7309-6965DE7F54F5}"/>
              </a:ext>
            </a:extLst>
          </p:cNvPr>
          <p:cNvSpPr/>
          <p:nvPr/>
        </p:nvSpPr>
        <p:spPr bwMode="white">
          <a:xfrm>
            <a:off x="1127448" y="3356992"/>
            <a:ext cx="576064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0454A29-C0DC-0E66-CDCA-9B78B2456EBC}"/>
              </a:ext>
            </a:extLst>
          </p:cNvPr>
          <p:cNvSpPr/>
          <p:nvPr/>
        </p:nvSpPr>
        <p:spPr bwMode="white">
          <a:xfrm>
            <a:off x="1343472" y="4221088"/>
            <a:ext cx="576064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ACC46F0-7999-9527-9B95-16A4B990E1D1}"/>
              </a:ext>
            </a:extLst>
          </p:cNvPr>
          <p:cNvSpPr/>
          <p:nvPr/>
        </p:nvSpPr>
        <p:spPr bwMode="white">
          <a:xfrm>
            <a:off x="1487488" y="5117200"/>
            <a:ext cx="576064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029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7EDC4F-01D3-9172-E7CC-6D90E2B52F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412776"/>
            <a:ext cx="11340000" cy="4652735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2724BBC-69CE-C7A7-C851-78A52FBDE3B4}"/>
              </a:ext>
            </a:extLst>
          </p:cNvPr>
          <p:cNvSpPr/>
          <p:nvPr/>
        </p:nvSpPr>
        <p:spPr bwMode="white">
          <a:xfrm>
            <a:off x="695400" y="2564904"/>
            <a:ext cx="576064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869528-6973-AB9D-66E4-70A89B53BD5D}"/>
              </a:ext>
            </a:extLst>
          </p:cNvPr>
          <p:cNvSpPr/>
          <p:nvPr/>
        </p:nvSpPr>
        <p:spPr bwMode="white">
          <a:xfrm>
            <a:off x="1127448" y="3356992"/>
            <a:ext cx="576064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412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D72776-882F-4E67-B0EB-04F0576732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12776"/>
            <a:ext cx="11340000" cy="4613823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3865390-6345-FD6B-4FB4-37BA4141742B}"/>
              </a:ext>
            </a:extLst>
          </p:cNvPr>
          <p:cNvSpPr/>
          <p:nvPr/>
        </p:nvSpPr>
        <p:spPr bwMode="white">
          <a:xfrm>
            <a:off x="1055440" y="2420888"/>
            <a:ext cx="576064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5B24A10-4317-73F7-EAC1-A2378E0F8A04}"/>
              </a:ext>
            </a:extLst>
          </p:cNvPr>
          <p:cNvSpPr/>
          <p:nvPr/>
        </p:nvSpPr>
        <p:spPr bwMode="white">
          <a:xfrm>
            <a:off x="1127448" y="3395651"/>
            <a:ext cx="576064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01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58F2D0-05F5-4A01-6ED2-F6ADD21B9E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704" y="1556792"/>
            <a:ext cx="11340000" cy="2684911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F1ADD67-16AB-B57C-F08B-98B392D7DB01}"/>
              </a:ext>
            </a:extLst>
          </p:cNvPr>
          <p:cNvSpPr/>
          <p:nvPr/>
        </p:nvSpPr>
        <p:spPr bwMode="white">
          <a:xfrm>
            <a:off x="765064" y="2575211"/>
            <a:ext cx="82832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04D36C3-3E7C-F5FA-9178-B3C7B8AAE089}"/>
              </a:ext>
            </a:extLst>
          </p:cNvPr>
          <p:cNvSpPr/>
          <p:nvPr/>
        </p:nvSpPr>
        <p:spPr bwMode="white">
          <a:xfrm>
            <a:off x="1199456" y="3501008"/>
            <a:ext cx="576064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657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732ED2-30E9-B49F-819C-88A3B8E0CA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56792"/>
            <a:ext cx="11340000" cy="3510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30412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2025-06-21T13:04:09Z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