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7909E0-E942-0C5D-F4B6-16C704A4F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92" y="3000315"/>
            <a:ext cx="10860016" cy="857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4C579-3710-6B1C-3594-C64D52CA6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88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CB60E-BC87-9160-5A2A-734640BE9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237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3DCE9-5F4D-DBC6-3BB3-CF88BEF80890}"/>
              </a:ext>
            </a:extLst>
          </p:cNvPr>
          <p:cNvSpPr/>
          <p:nvPr/>
        </p:nvSpPr>
        <p:spPr bwMode="white">
          <a:xfrm>
            <a:off x="8835011" y="3978469"/>
            <a:ext cx="590326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70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DC7DB-EEF6-351D-A030-64920CF3E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84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48E2E-084B-A5CA-63B9-8856D1992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70975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BF4974-62AD-7E9F-B92F-65993B612F32}"/>
              </a:ext>
            </a:extLst>
          </p:cNvPr>
          <p:cNvSpPr/>
          <p:nvPr/>
        </p:nvSpPr>
        <p:spPr bwMode="white">
          <a:xfrm>
            <a:off x="263352" y="2924944"/>
            <a:ext cx="95770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E08EF3C-CE3A-C2C0-C9F2-9C32F67BEA2D}"/>
              </a:ext>
            </a:extLst>
          </p:cNvPr>
          <p:cNvSpPr/>
          <p:nvPr/>
        </p:nvSpPr>
        <p:spPr bwMode="white">
          <a:xfrm>
            <a:off x="479376" y="4149080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6E1FA5A-694E-7E79-9A9A-BB11507021D8}"/>
              </a:ext>
            </a:extLst>
          </p:cNvPr>
          <p:cNvSpPr/>
          <p:nvPr/>
        </p:nvSpPr>
        <p:spPr bwMode="white">
          <a:xfrm>
            <a:off x="407368" y="4960568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EC692D5-2056-2CD1-1B99-E57A406CE989}"/>
              </a:ext>
            </a:extLst>
          </p:cNvPr>
          <p:cNvSpPr/>
          <p:nvPr/>
        </p:nvSpPr>
        <p:spPr bwMode="white">
          <a:xfrm>
            <a:off x="501444" y="5642920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C8DF2-7B6E-1984-E1F3-2A870E8CE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4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6D180-4EB0-2CA0-A29B-47464AB977B4}"/>
              </a:ext>
            </a:extLst>
          </p:cNvPr>
          <p:cNvSpPr/>
          <p:nvPr/>
        </p:nvSpPr>
        <p:spPr bwMode="white">
          <a:xfrm>
            <a:off x="1474005" y="6130480"/>
            <a:ext cx="609370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45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9A544-46FB-8E66-EF37-C1C594B0D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10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AC931-35E7-04ED-3364-C8B806C63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642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3D725-3C33-5BE6-1E39-0C4B69A3C525}"/>
              </a:ext>
            </a:extLst>
          </p:cNvPr>
          <p:cNvSpPr/>
          <p:nvPr/>
        </p:nvSpPr>
        <p:spPr bwMode="white">
          <a:xfrm>
            <a:off x="9956931" y="3150556"/>
            <a:ext cx="342770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1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A67E8-9002-A16A-29D7-389516CEA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21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FE60B-6EFE-9D69-D271-5BE9014C7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5285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C68FB8-5FA7-E342-F436-5F0F19B800AC}"/>
              </a:ext>
            </a:extLst>
          </p:cNvPr>
          <p:cNvSpPr/>
          <p:nvPr/>
        </p:nvSpPr>
        <p:spPr bwMode="white">
          <a:xfrm>
            <a:off x="6168008" y="3212976"/>
            <a:ext cx="5651368" cy="122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07DF32-5DAB-9251-8BF1-BFCFE46E7BBB}"/>
              </a:ext>
            </a:extLst>
          </p:cNvPr>
          <p:cNvSpPr/>
          <p:nvPr/>
        </p:nvSpPr>
        <p:spPr bwMode="white">
          <a:xfrm>
            <a:off x="441290" y="4954188"/>
            <a:ext cx="758166" cy="10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0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49631-130A-BD32-DB43-D24B567CE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013677-689A-E123-E344-346AE68A5752}"/>
              </a:ext>
            </a:extLst>
          </p:cNvPr>
          <p:cNvSpPr/>
          <p:nvPr/>
        </p:nvSpPr>
        <p:spPr bwMode="white">
          <a:xfrm>
            <a:off x="7291586" y="6005662"/>
            <a:ext cx="875969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E0DB9-A8A7-BBBF-E68B-EF2E38E3F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06406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56F51-D732-2907-0AF4-DF2057373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9823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73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2EDBC-2667-59E8-987A-4DC89868F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3642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BFF4CC-31A8-759E-2B29-92614EA6F9FA}"/>
              </a:ext>
            </a:extLst>
          </p:cNvPr>
          <p:cNvSpPr/>
          <p:nvPr/>
        </p:nvSpPr>
        <p:spPr bwMode="white">
          <a:xfrm>
            <a:off x="551384" y="2204864"/>
            <a:ext cx="9577064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15C678-1199-95DC-F29C-CAB62B76E92A}"/>
              </a:ext>
            </a:extLst>
          </p:cNvPr>
          <p:cNvSpPr/>
          <p:nvPr/>
        </p:nvSpPr>
        <p:spPr bwMode="white">
          <a:xfrm>
            <a:off x="407368" y="4149080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11AA1AA-A8F5-ABF9-27A5-15E699AD7CB5}"/>
              </a:ext>
            </a:extLst>
          </p:cNvPr>
          <p:cNvSpPr/>
          <p:nvPr/>
        </p:nvSpPr>
        <p:spPr bwMode="white">
          <a:xfrm>
            <a:off x="407368" y="4931678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8C1E919-3B02-0C8B-6314-DABF175F123C}"/>
              </a:ext>
            </a:extLst>
          </p:cNvPr>
          <p:cNvSpPr/>
          <p:nvPr/>
        </p:nvSpPr>
        <p:spPr bwMode="white">
          <a:xfrm>
            <a:off x="584505" y="5851249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86D37-CFC1-5366-9C58-6495CBA30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197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0E4D7-53F4-A1A1-016E-A600FC269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91" y="1052736"/>
            <a:ext cx="107774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20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CA4C9-7173-77C5-5D72-401EBEDB6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20204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DEA1DC-714B-DF8F-9F9D-103B79E03213}"/>
              </a:ext>
            </a:extLst>
          </p:cNvPr>
          <p:cNvSpPr/>
          <p:nvPr/>
        </p:nvSpPr>
        <p:spPr bwMode="white">
          <a:xfrm>
            <a:off x="461468" y="2132856"/>
            <a:ext cx="95770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9A503DB-C64B-E2C3-118A-8CE70BC37019}"/>
              </a:ext>
            </a:extLst>
          </p:cNvPr>
          <p:cNvSpPr/>
          <p:nvPr/>
        </p:nvSpPr>
        <p:spPr bwMode="white">
          <a:xfrm>
            <a:off x="551384" y="3356993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48C4779-93CF-0D25-93BB-BEA2C27DFD54}"/>
              </a:ext>
            </a:extLst>
          </p:cNvPr>
          <p:cNvSpPr/>
          <p:nvPr/>
        </p:nvSpPr>
        <p:spPr bwMode="white">
          <a:xfrm>
            <a:off x="520684" y="4238764"/>
            <a:ext cx="9577064" cy="113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1D74084-F3D4-22C2-20B0-CF53B9E8F209}"/>
              </a:ext>
            </a:extLst>
          </p:cNvPr>
          <p:cNvSpPr/>
          <p:nvPr/>
        </p:nvSpPr>
        <p:spPr bwMode="white">
          <a:xfrm>
            <a:off x="489984" y="5470678"/>
            <a:ext cx="10934608" cy="134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91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92658-A704-05B7-0B74-AA45A70F6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89263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9F03BA-4D19-205F-0599-ED098968DEA2}"/>
              </a:ext>
            </a:extLst>
          </p:cNvPr>
          <p:cNvSpPr/>
          <p:nvPr/>
        </p:nvSpPr>
        <p:spPr bwMode="white">
          <a:xfrm>
            <a:off x="263352" y="2276872"/>
            <a:ext cx="11737304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0E6442F-B68A-BA1E-8EEE-51A5E4D05C9D}"/>
              </a:ext>
            </a:extLst>
          </p:cNvPr>
          <p:cNvSpPr/>
          <p:nvPr/>
        </p:nvSpPr>
        <p:spPr bwMode="white">
          <a:xfrm>
            <a:off x="404928" y="5445224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3D60B-6B70-AF28-AF5A-9293D6EB4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5950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A9C2BF-EDF0-0317-CCD4-5DC76478047A}"/>
              </a:ext>
            </a:extLst>
          </p:cNvPr>
          <p:cNvSpPr/>
          <p:nvPr/>
        </p:nvSpPr>
        <p:spPr bwMode="white">
          <a:xfrm>
            <a:off x="551384" y="5085184"/>
            <a:ext cx="95770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0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7BC0C-0B97-3B6B-71AF-B564DBA83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220113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FDB88A-1161-BEA3-F390-1EF4629C811E}"/>
              </a:ext>
            </a:extLst>
          </p:cNvPr>
          <p:cNvSpPr/>
          <p:nvPr/>
        </p:nvSpPr>
        <p:spPr bwMode="white">
          <a:xfrm>
            <a:off x="551384" y="2348880"/>
            <a:ext cx="1080120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2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3B326-A973-A31C-6ECD-4C2226778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78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3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BD1AA-97F9-1506-4F13-6319DD2BB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BA32B-F936-18A6-4942-CB5B544C4B4D}"/>
              </a:ext>
            </a:extLst>
          </p:cNvPr>
          <p:cNvSpPr/>
          <p:nvPr/>
        </p:nvSpPr>
        <p:spPr bwMode="white">
          <a:xfrm>
            <a:off x="9881410" y="2434235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8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658EC-40D5-78A6-40B2-065289806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11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FC93B-1516-1305-4DF3-E85A0D929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22147"/>
            <a:ext cx="11340000" cy="4413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E34863-A658-46CE-83B4-35BB9C173BE5}"/>
              </a:ext>
            </a:extLst>
          </p:cNvPr>
          <p:cNvSpPr/>
          <p:nvPr/>
        </p:nvSpPr>
        <p:spPr bwMode="white">
          <a:xfrm>
            <a:off x="9928367" y="3281240"/>
            <a:ext cx="380856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52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41FCC-DCD7-0CB0-EA2A-5238B8B33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64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B2899-00EA-E24B-43E6-6E0D6ECD3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542541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371F1A-BC7E-4D51-F837-B34FEEE4AE74}"/>
              </a:ext>
            </a:extLst>
          </p:cNvPr>
          <p:cNvSpPr/>
          <p:nvPr/>
        </p:nvSpPr>
        <p:spPr bwMode="white">
          <a:xfrm>
            <a:off x="767408" y="2348880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7BFDA6-DD5D-B03B-AE52-83E19F55CA71}"/>
              </a:ext>
            </a:extLst>
          </p:cNvPr>
          <p:cNvSpPr/>
          <p:nvPr/>
        </p:nvSpPr>
        <p:spPr bwMode="white">
          <a:xfrm>
            <a:off x="623392" y="3212976"/>
            <a:ext cx="95770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5F7F09-126B-08C4-76D9-825883E2BF04}"/>
              </a:ext>
            </a:extLst>
          </p:cNvPr>
          <p:cNvSpPr/>
          <p:nvPr/>
        </p:nvSpPr>
        <p:spPr bwMode="white">
          <a:xfrm>
            <a:off x="754716" y="4557529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1A8B66-C7B7-3C3F-103A-E89007D7FB92}"/>
              </a:ext>
            </a:extLst>
          </p:cNvPr>
          <p:cNvSpPr/>
          <p:nvPr/>
        </p:nvSpPr>
        <p:spPr bwMode="white">
          <a:xfrm>
            <a:off x="551384" y="5301208"/>
            <a:ext cx="9577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0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0599D-DCFF-6178-2B0C-9FC78E610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078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F5E7E-1000-20E2-D8C7-53B1FA6B1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928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1AE08-4B8E-7F1B-C491-DC0C5B52F591}"/>
              </a:ext>
            </a:extLst>
          </p:cNvPr>
          <p:cNvSpPr/>
          <p:nvPr/>
        </p:nvSpPr>
        <p:spPr bwMode="white">
          <a:xfrm>
            <a:off x="10197767" y="1612035"/>
            <a:ext cx="428463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38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