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7" r:id="rId4"/>
    <p:sldId id="345" r:id="rId5"/>
    <p:sldId id="344" r:id="rId6"/>
    <p:sldId id="343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6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2A805B-97D4-5EE4-817C-15583FA7C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163753"/>
            <a:ext cx="11568608" cy="5304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0D9F2-89FB-E3F2-FB3C-4AE1DA305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7892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9A9761-5439-93B7-C60C-A8B7112806E6}"/>
              </a:ext>
            </a:extLst>
          </p:cNvPr>
          <p:cNvSpPr/>
          <p:nvPr/>
        </p:nvSpPr>
        <p:spPr bwMode="white">
          <a:xfrm>
            <a:off x="623392" y="249289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2056A9-827E-5521-C675-E6E2A9107308}"/>
              </a:ext>
            </a:extLst>
          </p:cNvPr>
          <p:cNvSpPr/>
          <p:nvPr/>
        </p:nvSpPr>
        <p:spPr bwMode="white">
          <a:xfrm>
            <a:off x="1055440" y="357301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F76E29-7972-D3A5-4FD4-3AE3A5325170}"/>
              </a:ext>
            </a:extLst>
          </p:cNvPr>
          <p:cNvSpPr/>
          <p:nvPr/>
        </p:nvSpPr>
        <p:spPr bwMode="white">
          <a:xfrm>
            <a:off x="1487488" y="450912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8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E6308-FDE0-FC29-0FEF-D4E75457C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6749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95D438-4B3D-D6C0-E0FE-47C7AB46C45D}"/>
              </a:ext>
            </a:extLst>
          </p:cNvPr>
          <p:cNvSpPr/>
          <p:nvPr/>
        </p:nvSpPr>
        <p:spPr bwMode="white">
          <a:xfrm>
            <a:off x="623392" y="270892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34FEE5-9E07-E1C9-6CAB-1030266B9709}"/>
              </a:ext>
            </a:extLst>
          </p:cNvPr>
          <p:cNvSpPr/>
          <p:nvPr/>
        </p:nvSpPr>
        <p:spPr bwMode="white">
          <a:xfrm>
            <a:off x="1127448" y="3678253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CAD71D-CD1D-601D-1685-CBD43674ED25}"/>
              </a:ext>
            </a:extLst>
          </p:cNvPr>
          <p:cNvSpPr/>
          <p:nvPr/>
        </p:nvSpPr>
        <p:spPr bwMode="white">
          <a:xfrm>
            <a:off x="1271464" y="458112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69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D793B-DDBA-C807-87A7-B8BD4A693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144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C8768B-51A3-25C2-1B6B-713109A4B0BB}"/>
              </a:ext>
            </a:extLst>
          </p:cNvPr>
          <p:cNvSpPr/>
          <p:nvPr/>
        </p:nvSpPr>
        <p:spPr bwMode="white">
          <a:xfrm>
            <a:off x="426000" y="2276872"/>
            <a:ext cx="1078256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9594153-59AE-E1F1-B652-D2EDB3D15086}"/>
              </a:ext>
            </a:extLst>
          </p:cNvPr>
          <p:cNvSpPr/>
          <p:nvPr/>
        </p:nvSpPr>
        <p:spPr bwMode="white">
          <a:xfrm>
            <a:off x="1127448" y="414908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821925-8694-36E9-749E-CEB2A6124940}"/>
              </a:ext>
            </a:extLst>
          </p:cNvPr>
          <p:cNvSpPr/>
          <p:nvPr/>
        </p:nvSpPr>
        <p:spPr bwMode="white">
          <a:xfrm>
            <a:off x="1343472" y="5024245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A7CA22-D237-DAF0-AE47-C8A27AD2356E}"/>
              </a:ext>
            </a:extLst>
          </p:cNvPr>
          <p:cNvSpPr/>
          <p:nvPr/>
        </p:nvSpPr>
        <p:spPr bwMode="white">
          <a:xfrm>
            <a:off x="1631504" y="589941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35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7D722-0A29-D7FA-1BA7-28DFE80C0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68814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6692D5-EDD8-4CB1-5998-30414573E5B6}"/>
              </a:ext>
            </a:extLst>
          </p:cNvPr>
          <p:cNvSpPr/>
          <p:nvPr/>
        </p:nvSpPr>
        <p:spPr bwMode="white">
          <a:xfrm>
            <a:off x="1271464" y="4077072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B1ED35-C1F6-1E07-1071-0C3F9ED6E24B}"/>
              </a:ext>
            </a:extLst>
          </p:cNvPr>
          <p:cNvSpPr/>
          <p:nvPr/>
        </p:nvSpPr>
        <p:spPr bwMode="white">
          <a:xfrm>
            <a:off x="1199456" y="494116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4CE87C-4FD3-40BA-2A80-6EE7C89E188E}"/>
              </a:ext>
            </a:extLst>
          </p:cNvPr>
          <p:cNvSpPr/>
          <p:nvPr/>
        </p:nvSpPr>
        <p:spPr bwMode="white">
          <a:xfrm>
            <a:off x="1217218" y="5877272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9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63788-7AD0-4B41-0F75-9715F2807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40" y="1412776"/>
            <a:ext cx="11340000" cy="37021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464C95-F783-2867-A6A7-E2FA2371B451}"/>
              </a:ext>
            </a:extLst>
          </p:cNvPr>
          <p:cNvSpPr/>
          <p:nvPr/>
        </p:nvSpPr>
        <p:spPr bwMode="white">
          <a:xfrm>
            <a:off x="767408" y="249289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EEE098-1F6A-0B07-E995-A282F8F0A58D}"/>
              </a:ext>
            </a:extLst>
          </p:cNvPr>
          <p:cNvSpPr/>
          <p:nvPr/>
        </p:nvSpPr>
        <p:spPr bwMode="white">
          <a:xfrm>
            <a:off x="912843" y="342900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21A361-FA2F-0A18-0C0E-2F9D54DD50D7}"/>
              </a:ext>
            </a:extLst>
          </p:cNvPr>
          <p:cNvSpPr/>
          <p:nvPr/>
        </p:nvSpPr>
        <p:spPr bwMode="white">
          <a:xfrm>
            <a:off x="1199456" y="428726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5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29813-031C-8156-D583-DACEED513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06" y="1340768"/>
            <a:ext cx="11340000" cy="46694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971E36-A03A-2C3A-6B27-B6FAF729C262}"/>
              </a:ext>
            </a:extLst>
          </p:cNvPr>
          <p:cNvSpPr/>
          <p:nvPr/>
        </p:nvSpPr>
        <p:spPr bwMode="white">
          <a:xfrm>
            <a:off x="767408" y="256490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691231-2C06-E7C4-5B60-18488B7613C3}"/>
              </a:ext>
            </a:extLst>
          </p:cNvPr>
          <p:cNvSpPr/>
          <p:nvPr/>
        </p:nvSpPr>
        <p:spPr bwMode="white">
          <a:xfrm>
            <a:off x="1199456" y="350100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2FE498-C692-8DA4-B8FD-51C117B10BB6}"/>
              </a:ext>
            </a:extLst>
          </p:cNvPr>
          <p:cNvSpPr/>
          <p:nvPr/>
        </p:nvSpPr>
        <p:spPr bwMode="white">
          <a:xfrm>
            <a:off x="1127448" y="436510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21A06F-8672-51D3-3CF8-D2DC0B909EC1}"/>
              </a:ext>
            </a:extLst>
          </p:cNvPr>
          <p:cNvSpPr/>
          <p:nvPr/>
        </p:nvSpPr>
        <p:spPr bwMode="white">
          <a:xfrm>
            <a:off x="1343472" y="537321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32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B28BB-DFE7-92B6-7D7F-E97687527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27" y="1457391"/>
            <a:ext cx="11340000" cy="451928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8E51CB-D491-9909-AEB0-E227D3E61DA9}"/>
              </a:ext>
            </a:extLst>
          </p:cNvPr>
          <p:cNvSpPr/>
          <p:nvPr/>
        </p:nvSpPr>
        <p:spPr bwMode="white">
          <a:xfrm>
            <a:off x="581627" y="249289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769D8D-F425-C161-5B07-B0D40880A675}"/>
              </a:ext>
            </a:extLst>
          </p:cNvPr>
          <p:cNvSpPr/>
          <p:nvPr/>
        </p:nvSpPr>
        <p:spPr bwMode="white">
          <a:xfrm>
            <a:off x="1415480" y="342900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DC1F1B-E782-002B-C15A-0CCE7950418C}"/>
              </a:ext>
            </a:extLst>
          </p:cNvPr>
          <p:cNvSpPr/>
          <p:nvPr/>
        </p:nvSpPr>
        <p:spPr bwMode="white">
          <a:xfrm>
            <a:off x="1703512" y="439249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95B172-2E00-86AA-0A74-13814D710B56}"/>
              </a:ext>
            </a:extLst>
          </p:cNvPr>
          <p:cNvSpPr/>
          <p:nvPr/>
        </p:nvSpPr>
        <p:spPr bwMode="white">
          <a:xfrm>
            <a:off x="1271464" y="5270449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8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A03BD-239D-61CD-CFC8-2D3FA3C70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43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87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DECB0-FB22-709F-3EF2-873969054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2411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93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98689-A39B-48EC-3266-DA7719355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1217521"/>
            <a:ext cx="11340000" cy="30035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F9CBD9-92C3-E722-BC58-B324F4BE1700}"/>
              </a:ext>
            </a:extLst>
          </p:cNvPr>
          <p:cNvSpPr/>
          <p:nvPr/>
        </p:nvSpPr>
        <p:spPr bwMode="white">
          <a:xfrm>
            <a:off x="1199456" y="3429000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A8259DF-7E08-1960-7A95-23F5DAF5E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221088"/>
            <a:ext cx="11340000" cy="195036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5E028F-75D5-50FA-74E6-0BAB64AD7E3E}"/>
              </a:ext>
            </a:extLst>
          </p:cNvPr>
          <p:cNvSpPr/>
          <p:nvPr/>
        </p:nvSpPr>
        <p:spPr bwMode="white">
          <a:xfrm>
            <a:off x="1329976" y="5316443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3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8375F-DF0D-4854-569A-604856C9E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05794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7C181C-CC1C-3575-A1CF-2B518EC07B72}"/>
              </a:ext>
            </a:extLst>
          </p:cNvPr>
          <p:cNvSpPr/>
          <p:nvPr/>
        </p:nvSpPr>
        <p:spPr bwMode="white">
          <a:xfrm>
            <a:off x="1343472" y="4797152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93D4A-EA1D-ED53-510D-C5593276D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1368016"/>
            <a:ext cx="11340000" cy="21732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25926-CB3D-FD4B-8D2F-CA500FA3D384}"/>
              </a:ext>
            </a:extLst>
          </p:cNvPr>
          <p:cNvSpPr/>
          <p:nvPr/>
        </p:nvSpPr>
        <p:spPr bwMode="white">
          <a:xfrm>
            <a:off x="964806" y="2636912"/>
            <a:ext cx="599528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16CF0E-F79B-112C-E040-576CE4359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45024"/>
            <a:ext cx="11340000" cy="18556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981F0-7A8E-5D6D-5C0F-C967F20970B2}"/>
              </a:ext>
            </a:extLst>
          </p:cNvPr>
          <p:cNvSpPr/>
          <p:nvPr/>
        </p:nvSpPr>
        <p:spPr bwMode="white">
          <a:xfrm>
            <a:off x="996707" y="4625888"/>
            <a:ext cx="599528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6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3963C-5F72-9F42-3E72-9564E247C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40" y="1224000"/>
            <a:ext cx="11340000" cy="2067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58B09A-C4FE-ABE0-228B-3D562B1C3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68960"/>
            <a:ext cx="11340000" cy="30629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AC7312-8A6C-0210-124C-9C56CB74A7F6}"/>
              </a:ext>
            </a:extLst>
          </p:cNvPr>
          <p:cNvSpPr/>
          <p:nvPr/>
        </p:nvSpPr>
        <p:spPr bwMode="white">
          <a:xfrm>
            <a:off x="923440" y="2467667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2FE11-999D-0CBE-0CE6-F245DD438A07}"/>
              </a:ext>
            </a:extLst>
          </p:cNvPr>
          <p:cNvSpPr/>
          <p:nvPr/>
        </p:nvSpPr>
        <p:spPr bwMode="white">
          <a:xfrm>
            <a:off x="989440" y="4287398"/>
            <a:ext cx="7626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9B2AB-EC08-B994-1CC9-10D5CAD239B9}"/>
              </a:ext>
            </a:extLst>
          </p:cNvPr>
          <p:cNvSpPr/>
          <p:nvPr/>
        </p:nvSpPr>
        <p:spPr bwMode="white">
          <a:xfrm>
            <a:off x="1343472" y="5170554"/>
            <a:ext cx="7626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01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B25E1-AC61-F91D-DBCB-624C7C5DA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0462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339F6F-207B-87C7-686C-2F3D194B8AA6}"/>
              </a:ext>
            </a:extLst>
          </p:cNvPr>
          <p:cNvSpPr/>
          <p:nvPr/>
        </p:nvSpPr>
        <p:spPr bwMode="white">
          <a:xfrm>
            <a:off x="695400" y="2575853"/>
            <a:ext cx="7626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19F28D-C9CD-BA6E-983D-B883B094A886}"/>
              </a:ext>
            </a:extLst>
          </p:cNvPr>
          <p:cNvSpPr/>
          <p:nvPr/>
        </p:nvSpPr>
        <p:spPr bwMode="white">
          <a:xfrm>
            <a:off x="1127448" y="3418052"/>
            <a:ext cx="7626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5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A992D-A737-F211-0D5B-60B80BB0B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863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1370AC-EC46-2D28-09D5-32F2BDE22249}"/>
              </a:ext>
            </a:extLst>
          </p:cNvPr>
          <p:cNvSpPr/>
          <p:nvPr/>
        </p:nvSpPr>
        <p:spPr bwMode="white">
          <a:xfrm>
            <a:off x="1127448" y="458112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2EC38F-1190-2BBF-405A-3BC9D3FDF137}"/>
              </a:ext>
            </a:extLst>
          </p:cNvPr>
          <p:cNvSpPr/>
          <p:nvPr/>
        </p:nvSpPr>
        <p:spPr bwMode="white">
          <a:xfrm>
            <a:off x="1775520" y="5661248"/>
            <a:ext cx="76268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9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B079A-B5FC-AF3B-9BD1-5A2F5D7F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63960"/>
            <a:ext cx="11340000" cy="2012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46A7D3-C3A6-84E0-5C2F-12699BDAF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36912"/>
            <a:ext cx="11340000" cy="39843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DE650E-D1BF-AD88-4C49-8D48492DA280}"/>
              </a:ext>
            </a:extLst>
          </p:cNvPr>
          <p:cNvSpPr/>
          <p:nvPr/>
        </p:nvSpPr>
        <p:spPr bwMode="white">
          <a:xfrm>
            <a:off x="1199456" y="198884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A70273-C26F-5C75-8549-A98ECC2A10DA}"/>
              </a:ext>
            </a:extLst>
          </p:cNvPr>
          <p:cNvSpPr/>
          <p:nvPr/>
        </p:nvSpPr>
        <p:spPr bwMode="white">
          <a:xfrm>
            <a:off x="1055440" y="3853051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E0CDF8-AD1E-5BC5-F714-ABA2594B6259}"/>
              </a:ext>
            </a:extLst>
          </p:cNvPr>
          <p:cNvSpPr/>
          <p:nvPr/>
        </p:nvSpPr>
        <p:spPr bwMode="white">
          <a:xfrm>
            <a:off x="1271464" y="482984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A86D03-2AC5-3A21-9E8C-0F05ABB4E096}"/>
              </a:ext>
            </a:extLst>
          </p:cNvPr>
          <p:cNvSpPr/>
          <p:nvPr/>
        </p:nvSpPr>
        <p:spPr bwMode="white">
          <a:xfrm>
            <a:off x="2207568" y="5784425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49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468EE-9227-AF45-5005-CFB14AA27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295341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864CDC-35E7-2019-6AE1-F03FC8CADCA6}"/>
              </a:ext>
            </a:extLst>
          </p:cNvPr>
          <p:cNvSpPr/>
          <p:nvPr/>
        </p:nvSpPr>
        <p:spPr bwMode="white">
          <a:xfrm>
            <a:off x="928161" y="270892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ADC0A9-A25C-BDF7-B5D7-DCC83458543D}"/>
              </a:ext>
            </a:extLst>
          </p:cNvPr>
          <p:cNvSpPr/>
          <p:nvPr/>
        </p:nvSpPr>
        <p:spPr bwMode="white">
          <a:xfrm>
            <a:off x="1415480" y="3645024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8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BAE97-B31B-8D1D-4E1F-28F97ED4C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9912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19EF18-7DD8-CFAF-1475-52E8B540A0E4}"/>
              </a:ext>
            </a:extLst>
          </p:cNvPr>
          <p:cNvSpPr/>
          <p:nvPr/>
        </p:nvSpPr>
        <p:spPr bwMode="white">
          <a:xfrm>
            <a:off x="1127448" y="4653136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47A6CA-710E-103E-0D7D-8E687473CF0C}"/>
              </a:ext>
            </a:extLst>
          </p:cNvPr>
          <p:cNvSpPr/>
          <p:nvPr/>
        </p:nvSpPr>
        <p:spPr bwMode="white">
          <a:xfrm>
            <a:off x="1343472" y="566124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4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F9387-7730-2DFF-D24E-2F0ABE3A6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63960"/>
            <a:ext cx="11340000" cy="30425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51766F-0AF4-4266-2562-5140B270F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1340000" cy="385615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25AD56-2B98-F0AA-1AB2-2BFCFFDEE2F2}"/>
              </a:ext>
            </a:extLst>
          </p:cNvPr>
          <p:cNvSpPr/>
          <p:nvPr/>
        </p:nvSpPr>
        <p:spPr bwMode="white">
          <a:xfrm>
            <a:off x="1199456" y="2066285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0C68D-294F-EFF5-DF16-2AC3DBE5E32A}"/>
              </a:ext>
            </a:extLst>
          </p:cNvPr>
          <p:cNvSpPr/>
          <p:nvPr/>
        </p:nvSpPr>
        <p:spPr bwMode="white">
          <a:xfrm>
            <a:off x="1559496" y="3140968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9C4114-0D52-05F8-3404-A98D81CFC03C}"/>
              </a:ext>
            </a:extLst>
          </p:cNvPr>
          <p:cNvSpPr/>
          <p:nvPr/>
        </p:nvSpPr>
        <p:spPr bwMode="white">
          <a:xfrm>
            <a:off x="1127448" y="4820827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47070-9B3A-03EE-AA64-2E5F3F5ED8BA}"/>
              </a:ext>
            </a:extLst>
          </p:cNvPr>
          <p:cNvSpPr/>
          <p:nvPr/>
        </p:nvSpPr>
        <p:spPr bwMode="white">
          <a:xfrm>
            <a:off x="1138980" y="5796980"/>
            <a:ext cx="87129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3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2025-06-21T15:58:17Z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