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68220" b="57113"/>
          <a:stretch>
            <a:fillRect/>
          </a:stretch>
        </p:blipFill>
        <p:spPr>
          <a:xfrm>
            <a:off x="3575685" y="1269365"/>
            <a:ext cx="4913630" cy="1696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138" t="45249" r="25096"/>
          <a:stretch>
            <a:fillRect/>
          </a:stretch>
        </p:blipFill>
        <p:spPr>
          <a:xfrm>
            <a:off x="2567940" y="3213100"/>
            <a:ext cx="7231380" cy="2166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2865984"/>
            <a:ext cx="371335" cy="40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896303"/>
            <a:ext cx="323727" cy="39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3389667"/>
            <a:ext cx="428463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033031"/>
            <a:ext cx="371335" cy="40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43654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12006" y="3464843"/>
            <a:ext cx="332988" cy="36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33041"/>
            <a:ext cx="342770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8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2780928"/>
            <a:ext cx="2929145" cy="59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795038"/>
            <a:ext cx="761712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856" y="5027408"/>
            <a:ext cx="2160240" cy="113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53102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82" y="1268760"/>
            <a:ext cx="11340000" cy="49417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8985" y="2348880"/>
            <a:ext cx="72632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6407" y="3091585"/>
            <a:ext cx="72632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4077072"/>
            <a:ext cx="726323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43828" y="4394845"/>
            <a:ext cx="1104483" cy="45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5229200"/>
            <a:ext cx="82089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36360" y="5517990"/>
            <a:ext cx="22226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1340000" cy="571179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1988840"/>
            <a:ext cx="1065718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424" y="4077072"/>
            <a:ext cx="726323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5440" y="5481228"/>
            <a:ext cx="7263239" cy="111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501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155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72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1477" y="3460528"/>
            <a:ext cx="1666246" cy="145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2535" y="3460528"/>
            <a:ext cx="1666246" cy="145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30752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852936"/>
            <a:ext cx="950505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400" y="4581128"/>
            <a:ext cx="72632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1186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1843533"/>
            <a:ext cx="1275869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3073069"/>
            <a:ext cx="1332997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360" y="3022127"/>
            <a:ext cx="2220397" cy="4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198" y="4274011"/>
            <a:ext cx="1247304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00896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323541" y="3315641"/>
            <a:ext cx="319344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050985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4365104"/>
            <a:ext cx="58326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39416" y="5664334"/>
            <a:ext cx="79208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497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0609" y="4073123"/>
            <a:ext cx="437984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930135"/>
            <a:ext cx="1161612" cy="4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736" y="3933056"/>
            <a:ext cx="972505" cy="57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3789040"/>
            <a:ext cx="1460647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6"/>
          <a:stretch>
            <a:fillRect/>
          </a:stretch>
        </p:blipFill>
        <p:spPr>
          <a:xfrm>
            <a:off x="426000" y="1340768"/>
            <a:ext cx="11340000" cy="47437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0456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420888"/>
            <a:ext cx="26945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40" y="3140968"/>
            <a:ext cx="26945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1963" y="4077072"/>
            <a:ext cx="26945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439" y="4868916"/>
            <a:ext cx="61206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2025-06-24T05:05:57Z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