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525B620-311A-26DD-25A5-50CEF68B7E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80" y="3131413"/>
            <a:ext cx="11856640" cy="59517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B5881E-2572-43F2-1B12-F9CFB88ED0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030" y="1268760"/>
            <a:ext cx="11340000" cy="5494639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E2BA019F-F1C3-EA1B-841F-8AD0C96448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1124744"/>
            <a:ext cx="3438308" cy="2544651"/>
          </a:xfrm>
          <a:prstGeom prst="rect">
            <a:avLst/>
          </a:prstGeom>
        </p:spPr>
      </p:pic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49723AE3-F524-D930-C8A0-E8CE355F686E}"/>
              </a:ext>
            </a:extLst>
          </p:cNvPr>
          <p:cNvSpPr/>
          <p:nvPr/>
        </p:nvSpPr>
        <p:spPr bwMode="white">
          <a:xfrm>
            <a:off x="551384" y="2348880"/>
            <a:ext cx="6336704" cy="599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490EDA6E-EE85-27CD-C629-5FB4F45E2773}"/>
              </a:ext>
            </a:extLst>
          </p:cNvPr>
          <p:cNvSpPr/>
          <p:nvPr/>
        </p:nvSpPr>
        <p:spPr bwMode="white">
          <a:xfrm>
            <a:off x="586588" y="3129058"/>
            <a:ext cx="6336704" cy="599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D03EAEE2-F2F0-F2B9-D450-C25DE95295EF}"/>
              </a:ext>
            </a:extLst>
          </p:cNvPr>
          <p:cNvSpPr/>
          <p:nvPr/>
        </p:nvSpPr>
        <p:spPr bwMode="white">
          <a:xfrm>
            <a:off x="479376" y="4042063"/>
            <a:ext cx="3384376" cy="599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AE12660D-9B3C-8A34-955F-0C58EEC6DEAD}"/>
              </a:ext>
            </a:extLst>
          </p:cNvPr>
          <p:cNvSpPr/>
          <p:nvPr/>
        </p:nvSpPr>
        <p:spPr bwMode="white">
          <a:xfrm>
            <a:off x="3863752" y="4209178"/>
            <a:ext cx="5400600" cy="599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DF818201-1CD9-2C71-75C9-7E0A09393DED}"/>
              </a:ext>
            </a:extLst>
          </p:cNvPr>
          <p:cNvSpPr/>
          <p:nvPr/>
        </p:nvSpPr>
        <p:spPr bwMode="white">
          <a:xfrm>
            <a:off x="818030" y="4946212"/>
            <a:ext cx="10555940" cy="599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B6F9CD4F-114B-5C2B-65FB-0C75F6C2A9CB}"/>
              </a:ext>
            </a:extLst>
          </p:cNvPr>
          <p:cNvSpPr/>
          <p:nvPr/>
        </p:nvSpPr>
        <p:spPr bwMode="white">
          <a:xfrm>
            <a:off x="695400" y="5920902"/>
            <a:ext cx="6336704" cy="599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1577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F1008F-99F8-2DA7-1E68-F8634AF259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24744"/>
            <a:ext cx="11340000" cy="387547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DD3CA18C-5AF5-68A9-3E91-25C4A9651D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7888" y="4077072"/>
            <a:ext cx="3212615" cy="2396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2871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BB5D40-8753-E15F-AA78-4BCA3092A1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24744"/>
            <a:ext cx="11340000" cy="5599855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6F2A7B7-7EC5-AC4D-29B4-25FFE4322823}"/>
              </a:ext>
            </a:extLst>
          </p:cNvPr>
          <p:cNvSpPr/>
          <p:nvPr/>
        </p:nvSpPr>
        <p:spPr bwMode="white">
          <a:xfrm>
            <a:off x="551384" y="2348880"/>
            <a:ext cx="6336704" cy="599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B1B665ED-CB4E-7DC9-77EA-1E3AC250E723}"/>
              </a:ext>
            </a:extLst>
          </p:cNvPr>
          <p:cNvSpPr/>
          <p:nvPr/>
        </p:nvSpPr>
        <p:spPr bwMode="white">
          <a:xfrm>
            <a:off x="458439" y="3212976"/>
            <a:ext cx="5421537" cy="3312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9160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862725-AB71-AB2E-DC76-D3EAD40D75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24744"/>
            <a:ext cx="10209793" cy="586800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9D18423F-3DF9-FC56-BE28-1228B725EE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9726" y="3861048"/>
            <a:ext cx="3212615" cy="2396381"/>
          </a:xfrm>
          <a:prstGeom prst="rect">
            <a:avLst/>
          </a:prstGeom>
        </p:spPr>
      </p:pic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003D4BED-2D0B-83C7-5BAF-79B5DEC3D88F}"/>
              </a:ext>
            </a:extLst>
          </p:cNvPr>
          <p:cNvSpPr/>
          <p:nvPr/>
        </p:nvSpPr>
        <p:spPr bwMode="white">
          <a:xfrm>
            <a:off x="551384" y="2204864"/>
            <a:ext cx="6336704" cy="599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26A67ED1-DE92-7DFD-570B-0BED1B0E897D}"/>
              </a:ext>
            </a:extLst>
          </p:cNvPr>
          <p:cNvSpPr/>
          <p:nvPr/>
        </p:nvSpPr>
        <p:spPr bwMode="white">
          <a:xfrm>
            <a:off x="578332" y="2804747"/>
            <a:ext cx="10702243" cy="599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994E68FF-8692-C82A-E101-84D7F011C5E4}"/>
              </a:ext>
            </a:extLst>
          </p:cNvPr>
          <p:cNvSpPr/>
          <p:nvPr/>
        </p:nvSpPr>
        <p:spPr bwMode="white">
          <a:xfrm>
            <a:off x="545144" y="3861048"/>
            <a:ext cx="6336704" cy="599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67F0353C-BF35-717A-E947-9D8AD2117DDA}"/>
              </a:ext>
            </a:extLst>
          </p:cNvPr>
          <p:cNvSpPr/>
          <p:nvPr/>
        </p:nvSpPr>
        <p:spPr bwMode="white">
          <a:xfrm>
            <a:off x="119336" y="4517976"/>
            <a:ext cx="6336704" cy="599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E45D6C66-F6FA-DEFE-B08E-5E8DC2A03B86}"/>
              </a:ext>
            </a:extLst>
          </p:cNvPr>
          <p:cNvSpPr/>
          <p:nvPr/>
        </p:nvSpPr>
        <p:spPr bwMode="white">
          <a:xfrm>
            <a:off x="407368" y="5392616"/>
            <a:ext cx="6336704" cy="599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ED85A85F-738D-6AA7-884B-997CB774E903}"/>
              </a:ext>
            </a:extLst>
          </p:cNvPr>
          <p:cNvSpPr/>
          <p:nvPr/>
        </p:nvSpPr>
        <p:spPr bwMode="white">
          <a:xfrm>
            <a:off x="479376" y="6174160"/>
            <a:ext cx="6336704" cy="599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66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B46D2B-C409-644F-706E-88BA153E49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1405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8CE5AB88-E205-892C-2E5A-0EB2C8A800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256" y="3212976"/>
            <a:ext cx="2648376" cy="301405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A0E53D-8AF7-ACE1-97FE-BB4F632BB8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908720"/>
            <a:ext cx="817989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191CFA-CE37-86BB-1B71-DA3730E17DE2}"/>
              </a:ext>
            </a:extLst>
          </p:cNvPr>
          <p:cNvSpPr/>
          <p:nvPr/>
        </p:nvSpPr>
        <p:spPr bwMode="white">
          <a:xfrm>
            <a:off x="8145782" y="1142340"/>
            <a:ext cx="590655" cy="295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83516A3-E2B6-28A9-84D7-BE9AD4E827D3}"/>
              </a:ext>
            </a:extLst>
          </p:cNvPr>
          <p:cNvSpPr/>
          <p:nvPr/>
        </p:nvSpPr>
        <p:spPr bwMode="white">
          <a:xfrm>
            <a:off x="3166415" y="1877558"/>
            <a:ext cx="618128" cy="295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3C876B1-CB26-E4F5-8A25-FE207D64C0F1}"/>
              </a:ext>
            </a:extLst>
          </p:cNvPr>
          <p:cNvSpPr/>
          <p:nvPr/>
        </p:nvSpPr>
        <p:spPr bwMode="white">
          <a:xfrm>
            <a:off x="3976408" y="2492897"/>
            <a:ext cx="1497244" cy="47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F5149C6-91BC-FA37-7B08-59A3F0879A56}"/>
              </a:ext>
            </a:extLst>
          </p:cNvPr>
          <p:cNvSpPr/>
          <p:nvPr/>
        </p:nvSpPr>
        <p:spPr bwMode="white">
          <a:xfrm>
            <a:off x="2555155" y="3354865"/>
            <a:ext cx="638732" cy="281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EDC2EE9-849C-D7BD-20F9-50293277F6E7}"/>
              </a:ext>
            </a:extLst>
          </p:cNvPr>
          <p:cNvSpPr/>
          <p:nvPr/>
        </p:nvSpPr>
        <p:spPr bwMode="white">
          <a:xfrm>
            <a:off x="5013932" y="4083211"/>
            <a:ext cx="652468" cy="295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D80601A-CF6D-2FB6-3D40-E797B51A3566}"/>
              </a:ext>
            </a:extLst>
          </p:cNvPr>
          <p:cNvSpPr/>
          <p:nvPr/>
        </p:nvSpPr>
        <p:spPr bwMode="white">
          <a:xfrm>
            <a:off x="2555155" y="4825300"/>
            <a:ext cx="638732" cy="281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C8B27A7-F22D-0CB4-4F32-0937C92F85C0}"/>
              </a:ext>
            </a:extLst>
          </p:cNvPr>
          <p:cNvSpPr/>
          <p:nvPr/>
        </p:nvSpPr>
        <p:spPr bwMode="white">
          <a:xfrm>
            <a:off x="4450748" y="4825300"/>
            <a:ext cx="652468" cy="288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5C822C5-D777-916B-C1FB-C84FF5470024}"/>
              </a:ext>
            </a:extLst>
          </p:cNvPr>
          <p:cNvSpPr/>
          <p:nvPr/>
        </p:nvSpPr>
        <p:spPr bwMode="white">
          <a:xfrm>
            <a:off x="3976850" y="5539905"/>
            <a:ext cx="1304937" cy="350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2189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E3DBA5-A40C-7B85-A826-A03A7B4AAE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93105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914B9D52-B524-5212-8254-3D6EA5150E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264" y="3573016"/>
            <a:ext cx="2814928" cy="2446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83138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54EC1C-5BFD-F2D1-F45C-AFA33AD503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990000"/>
            <a:ext cx="9999282" cy="586800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891EC34-CA10-3EFE-9825-7DD7F46AF482}"/>
              </a:ext>
            </a:extLst>
          </p:cNvPr>
          <p:cNvSpPr/>
          <p:nvPr/>
        </p:nvSpPr>
        <p:spPr bwMode="white">
          <a:xfrm>
            <a:off x="1322496" y="1916832"/>
            <a:ext cx="388843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FD98C121-F01B-4396-A033-989CEFE51EE9}"/>
              </a:ext>
            </a:extLst>
          </p:cNvPr>
          <p:cNvSpPr/>
          <p:nvPr/>
        </p:nvSpPr>
        <p:spPr bwMode="white">
          <a:xfrm>
            <a:off x="1302939" y="2708920"/>
            <a:ext cx="388843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07FE6FAF-41A2-B43C-27F7-208D275C44C2}"/>
              </a:ext>
            </a:extLst>
          </p:cNvPr>
          <p:cNvSpPr/>
          <p:nvPr/>
        </p:nvSpPr>
        <p:spPr bwMode="white">
          <a:xfrm>
            <a:off x="1271464" y="3533002"/>
            <a:ext cx="388843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92A43241-83D5-9527-F974-1EAA9044A1E3}"/>
              </a:ext>
            </a:extLst>
          </p:cNvPr>
          <p:cNvSpPr/>
          <p:nvPr/>
        </p:nvSpPr>
        <p:spPr bwMode="white">
          <a:xfrm>
            <a:off x="1199456" y="4459834"/>
            <a:ext cx="734481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ECEAAD65-BA75-0DE3-DF52-576E1D4DD9BD}"/>
              </a:ext>
            </a:extLst>
          </p:cNvPr>
          <p:cNvSpPr/>
          <p:nvPr/>
        </p:nvSpPr>
        <p:spPr bwMode="white">
          <a:xfrm>
            <a:off x="1234604" y="5370885"/>
            <a:ext cx="493340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D8699630-AD40-78DB-FC20-70D3667BC9E0}"/>
              </a:ext>
            </a:extLst>
          </p:cNvPr>
          <p:cNvSpPr/>
          <p:nvPr/>
        </p:nvSpPr>
        <p:spPr bwMode="white">
          <a:xfrm>
            <a:off x="983432" y="6281936"/>
            <a:ext cx="388843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6621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396415-9E1A-D846-D955-D84FF56336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008" y="1079984"/>
            <a:ext cx="11340000" cy="408836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56A2A95-5923-CDF8-0977-8979543432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152" y="4005064"/>
            <a:ext cx="3940553" cy="2643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7138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02C6A5-353D-B334-4DF9-BDE72CABEC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934"/>
          <a:stretch>
            <a:fillRect/>
          </a:stretch>
        </p:blipFill>
        <p:spPr>
          <a:xfrm>
            <a:off x="767409" y="997090"/>
            <a:ext cx="6048672" cy="5868000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F8468B5B-CBAA-73C2-BC90-06A9D917A1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152" y="1268760"/>
            <a:ext cx="3240360" cy="1999794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170EF842-F637-5527-8E16-CB035E603F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9728" y="1124744"/>
            <a:ext cx="3618508" cy="2427253"/>
          </a:xfrm>
          <a:prstGeom prst="rect">
            <a:avLst/>
          </a:prstGeom>
        </p:spPr>
      </p:pic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20BCDA14-BA30-1B12-A9A1-5CAE1C3A38A2}"/>
              </a:ext>
            </a:extLst>
          </p:cNvPr>
          <p:cNvSpPr/>
          <p:nvPr/>
        </p:nvSpPr>
        <p:spPr bwMode="white">
          <a:xfrm>
            <a:off x="749338" y="3268554"/>
            <a:ext cx="6210757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4449C592-4511-01B7-81D3-A41375BDCC04}"/>
              </a:ext>
            </a:extLst>
          </p:cNvPr>
          <p:cNvSpPr/>
          <p:nvPr/>
        </p:nvSpPr>
        <p:spPr bwMode="white">
          <a:xfrm>
            <a:off x="749337" y="4221088"/>
            <a:ext cx="6210757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126A336F-9253-189B-D5B7-FF4AD8C7DEF9}"/>
              </a:ext>
            </a:extLst>
          </p:cNvPr>
          <p:cNvSpPr/>
          <p:nvPr/>
        </p:nvSpPr>
        <p:spPr bwMode="white">
          <a:xfrm>
            <a:off x="407368" y="5284846"/>
            <a:ext cx="6210757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1CDD0005-7FA0-8CA9-7D75-0E3E3B7175D8}"/>
              </a:ext>
            </a:extLst>
          </p:cNvPr>
          <p:cNvSpPr/>
          <p:nvPr/>
        </p:nvSpPr>
        <p:spPr bwMode="white">
          <a:xfrm>
            <a:off x="686366" y="6189229"/>
            <a:ext cx="6210757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736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09B47E-CA38-9395-9071-BE5202592B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016" y="1079984"/>
            <a:ext cx="11340000" cy="394561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04F982EA-48D5-A96A-CC1C-AE7878E8A4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4005064"/>
            <a:ext cx="3438308" cy="2544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7384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A4B75A-4334-93D7-3E41-982244D562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124744"/>
            <a:ext cx="10119040" cy="586800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1869A85-CFD3-DE60-A836-14A58D6F542D}"/>
              </a:ext>
            </a:extLst>
          </p:cNvPr>
          <p:cNvSpPr/>
          <p:nvPr/>
        </p:nvSpPr>
        <p:spPr bwMode="white">
          <a:xfrm>
            <a:off x="839416" y="3037800"/>
            <a:ext cx="4176464" cy="1327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F2B6C51E-3778-8EB9-7012-1FA51A2D765E}"/>
              </a:ext>
            </a:extLst>
          </p:cNvPr>
          <p:cNvSpPr/>
          <p:nvPr/>
        </p:nvSpPr>
        <p:spPr bwMode="white">
          <a:xfrm>
            <a:off x="767408" y="4581128"/>
            <a:ext cx="8712968" cy="151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7AE0BA59-155E-A841-0640-3C6E416C3E21}"/>
              </a:ext>
            </a:extLst>
          </p:cNvPr>
          <p:cNvSpPr/>
          <p:nvPr/>
        </p:nvSpPr>
        <p:spPr bwMode="white">
          <a:xfrm>
            <a:off x="767408" y="6347420"/>
            <a:ext cx="6336704" cy="393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8290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7" grpId="0" animBg="1"/>
      <p:bldP spid="2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2025-06-22T03:42:13Z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