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DFF119B-670D-076A-22C7-1A4E57464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03" y="1933366"/>
            <a:ext cx="10526594" cy="29912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03C00-FCD0-4F88-1668-EBB934370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33885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5D5D35-7DD6-FD15-8429-2B09DF74A537}"/>
              </a:ext>
            </a:extLst>
          </p:cNvPr>
          <p:cNvSpPr/>
          <p:nvPr/>
        </p:nvSpPr>
        <p:spPr bwMode="white">
          <a:xfrm>
            <a:off x="10490495" y="2738090"/>
            <a:ext cx="338550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21E649-F52B-EDFA-1FC8-12A8ACFFB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3036457"/>
            <a:ext cx="4238743" cy="366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1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0279C-ED9D-ACC5-771B-76B93552D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151980"/>
            <a:ext cx="11340000" cy="28308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958D4-D799-0BEC-967D-7691CF40D223}"/>
              </a:ext>
            </a:extLst>
          </p:cNvPr>
          <p:cNvSpPr/>
          <p:nvPr/>
        </p:nvSpPr>
        <p:spPr bwMode="white">
          <a:xfrm>
            <a:off x="3293789" y="3239352"/>
            <a:ext cx="1133047" cy="4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985824-440C-EDE3-7306-2B11C4EDEC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3068960"/>
            <a:ext cx="5015920" cy="368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39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7F72D-1441-6169-C974-C68E30DBF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6393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39C720-C61B-1AD3-3FC7-132210948F06}"/>
              </a:ext>
            </a:extLst>
          </p:cNvPr>
          <p:cNvSpPr/>
          <p:nvPr/>
        </p:nvSpPr>
        <p:spPr bwMode="white">
          <a:xfrm>
            <a:off x="5026446" y="3334760"/>
            <a:ext cx="590327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A18405-A4B0-9FC0-CDC9-B1C6A0E31DF2}"/>
              </a:ext>
            </a:extLst>
          </p:cNvPr>
          <p:cNvSpPr/>
          <p:nvPr/>
        </p:nvSpPr>
        <p:spPr bwMode="white">
          <a:xfrm>
            <a:off x="911424" y="5877272"/>
            <a:ext cx="2991495" cy="64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43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BCD54-E522-081F-5082-AD793A7EC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26273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6BA71E-0DA0-C7E9-12EF-AB261E0CB27F}"/>
              </a:ext>
            </a:extLst>
          </p:cNvPr>
          <p:cNvSpPr/>
          <p:nvPr/>
        </p:nvSpPr>
        <p:spPr bwMode="white">
          <a:xfrm>
            <a:off x="10537808" y="5293799"/>
            <a:ext cx="409054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59313-812D-8BC3-625D-3E09A76A9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56906"/>
            <a:ext cx="11340000" cy="192807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C60FB14-6404-D40C-BEF2-B93A3D69C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4984"/>
            <a:ext cx="11340000" cy="2601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3A226-9281-7115-B952-9BA859958D11}"/>
              </a:ext>
            </a:extLst>
          </p:cNvPr>
          <p:cNvSpPr/>
          <p:nvPr/>
        </p:nvSpPr>
        <p:spPr bwMode="white">
          <a:xfrm>
            <a:off x="10454267" y="4371336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2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31392-5CFA-B2D9-5EEE-535EF10DA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E746E-2538-DDCC-E273-E281EF0F6A84}"/>
              </a:ext>
            </a:extLst>
          </p:cNvPr>
          <p:cNvSpPr/>
          <p:nvPr/>
        </p:nvSpPr>
        <p:spPr bwMode="white">
          <a:xfrm>
            <a:off x="1702518" y="3284984"/>
            <a:ext cx="3745410" cy="5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74AAD3-8123-007F-D7AE-2FECE1EF46EC}"/>
              </a:ext>
            </a:extLst>
          </p:cNvPr>
          <p:cNvSpPr/>
          <p:nvPr/>
        </p:nvSpPr>
        <p:spPr bwMode="white">
          <a:xfrm>
            <a:off x="8815012" y="5085185"/>
            <a:ext cx="1889500" cy="5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34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233F5-ED9D-FABC-3269-EDA5516E2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14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EB4A4-7B2C-88FC-9C02-2A18FF6455CB}"/>
              </a:ext>
            </a:extLst>
          </p:cNvPr>
          <p:cNvSpPr/>
          <p:nvPr/>
        </p:nvSpPr>
        <p:spPr bwMode="white">
          <a:xfrm>
            <a:off x="10413959" y="4169735"/>
            <a:ext cx="457027" cy="37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70BB91-7354-3D32-4ADB-20DA2C8EBA44}"/>
              </a:ext>
            </a:extLst>
          </p:cNvPr>
          <p:cNvSpPr/>
          <p:nvPr/>
        </p:nvSpPr>
        <p:spPr bwMode="white">
          <a:xfrm>
            <a:off x="8400256" y="4941168"/>
            <a:ext cx="3013451" cy="64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10EED39-1C3F-F5C0-4D0E-C0806CB4671F}"/>
              </a:ext>
            </a:extLst>
          </p:cNvPr>
          <p:cNvSpPr/>
          <p:nvPr/>
        </p:nvSpPr>
        <p:spPr bwMode="white">
          <a:xfrm>
            <a:off x="1199456" y="5807046"/>
            <a:ext cx="4680520" cy="64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14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C4A0A-F84F-4E34-AC6E-374E1E584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917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0F0B7-49FD-2351-18C3-33655F296FC2}"/>
              </a:ext>
            </a:extLst>
          </p:cNvPr>
          <p:cNvSpPr/>
          <p:nvPr/>
        </p:nvSpPr>
        <p:spPr bwMode="white">
          <a:xfrm>
            <a:off x="8330376" y="2605434"/>
            <a:ext cx="2408916" cy="4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12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01424-9A45-76D4-8B43-A77AD70E5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61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2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9CC64-121F-52DA-9F84-85F8A53E5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02" y="1484784"/>
            <a:ext cx="11340000" cy="27238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A6E66C-AF80-178E-9C7B-B7746D570FB5}"/>
              </a:ext>
            </a:extLst>
          </p:cNvPr>
          <p:cNvSpPr/>
          <p:nvPr/>
        </p:nvSpPr>
        <p:spPr bwMode="white">
          <a:xfrm>
            <a:off x="706882" y="2622884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852ADA7-17C4-090F-F800-9ECD454F66B4}"/>
              </a:ext>
            </a:extLst>
          </p:cNvPr>
          <p:cNvSpPr/>
          <p:nvPr/>
        </p:nvSpPr>
        <p:spPr bwMode="white">
          <a:xfrm>
            <a:off x="479376" y="3432774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12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7FD94-5096-40C4-1F88-800A071F29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60270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379D30-68DD-CFA6-3297-71C6CB04879D}"/>
              </a:ext>
            </a:extLst>
          </p:cNvPr>
          <p:cNvSpPr/>
          <p:nvPr/>
        </p:nvSpPr>
        <p:spPr bwMode="white">
          <a:xfrm>
            <a:off x="5495296" y="3185728"/>
            <a:ext cx="1163475" cy="54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609D05-9D52-0937-17A4-7781F05078AB}"/>
              </a:ext>
            </a:extLst>
          </p:cNvPr>
          <p:cNvSpPr/>
          <p:nvPr/>
        </p:nvSpPr>
        <p:spPr bwMode="white">
          <a:xfrm>
            <a:off x="1660030" y="4256768"/>
            <a:ext cx="1037833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1DBE44-1BF7-53DF-6FC7-4C6108011795}"/>
              </a:ext>
            </a:extLst>
          </p:cNvPr>
          <p:cNvSpPr/>
          <p:nvPr/>
        </p:nvSpPr>
        <p:spPr bwMode="white">
          <a:xfrm>
            <a:off x="4944917" y="5162062"/>
            <a:ext cx="1685289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87E8B-3526-5218-4769-C713F00FC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2802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E79231-CD9D-A08B-BA78-5E4CD6A3252E}"/>
              </a:ext>
            </a:extLst>
          </p:cNvPr>
          <p:cNvSpPr/>
          <p:nvPr/>
        </p:nvSpPr>
        <p:spPr bwMode="white">
          <a:xfrm>
            <a:off x="839416" y="2348880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C846C7D-72FA-74A3-9AAF-86446903F922}"/>
              </a:ext>
            </a:extLst>
          </p:cNvPr>
          <p:cNvSpPr/>
          <p:nvPr/>
        </p:nvSpPr>
        <p:spPr bwMode="white">
          <a:xfrm>
            <a:off x="767408" y="3328937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8814F6A-E044-4B27-46D4-2A6455B3D7A6}"/>
              </a:ext>
            </a:extLst>
          </p:cNvPr>
          <p:cNvSpPr/>
          <p:nvPr/>
        </p:nvSpPr>
        <p:spPr bwMode="white">
          <a:xfrm>
            <a:off x="767408" y="4149080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1487951-1F1F-F1DE-3287-8DFD58007C3A}"/>
              </a:ext>
            </a:extLst>
          </p:cNvPr>
          <p:cNvSpPr/>
          <p:nvPr/>
        </p:nvSpPr>
        <p:spPr bwMode="white">
          <a:xfrm>
            <a:off x="623392" y="5002915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73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58339-EA87-4223-4359-BAB72666D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11563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7951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8300E-1550-A227-F7E2-B4839F41D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72" y="1614602"/>
            <a:ext cx="11340000" cy="8782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28CD460-5733-AE95-792D-234A4BB3B7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492896"/>
            <a:ext cx="11340000" cy="226242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412175-4040-7D65-EFDE-33B907F01EF5}"/>
              </a:ext>
            </a:extLst>
          </p:cNvPr>
          <p:cNvSpPr/>
          <p:nvPr/>
        </p:nvSpPr>
        <p:spPr bwMode="white">
          <a:xfrm>
            <a:off x="1775520" y="2492896"/>
            <a:ext cx="496855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23FC91-D3D6-4FEF-63B6-61FD70FCE09F}"/>
              </a:ext>
            </a:extLst>
          </p:cNvPr>
          <p:cNvSpPr/>
          <p:nvPr/>
        </p:nvSpPr>
        <p:spPr bwMode="white">
          <a:xfrm>
            <a:off x="6816080" y="2564904"/>
            <a:ext cx="3516910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7ADC60-9099-41A7-75D3-22735133B9FC}"/>
              </a:ext>
            </a:extLst>
          </p:cNvPr>
          <p:cNvSpPr/>
          <p:nvPr/>
        </p:nvSpPr>
        <p:spPr bwMode="white">
          <a:xfrm>
            <a:off x="1343472" y="3293059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CA3177-E812-D3FE-0708-FDB48051FDB6}"/>
              </a:ext>
            </a:extLst>
          </p:cNvPr>
          <p:cNvSpPr/>
          <p:nvPr/>
        </p:nvSpPr>
        <p:spPr bwMode="white">
          <a:xfrm>
            <a:off x="1493229" y="4071501"/>
            <a:ext cx="3810683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55FE8C-F6F8-FA6D-A4BF-AA68DEA13512}"/>
              </a:ext>
            </a:extLst>
          </p:cNvPr>
          <p:cNvSpPr/>
          <p:nvPr/>
        </p:nvSpPr>
        <p:spPr bwMode="white">
          <a:xfrm>
            <a:off x="5447928" y="4240570"/>
            <a:ext cx="5389118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99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F68FB-915B-BA7E-6102-47B435D2E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6792"/>
            <a:ext cx="11340000" cy="342707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76EE29-5C4B-BFE7-627D-4F458675963F}"/>
              </a:ext>
            </a:extLst>
          </p:cNvPr>
          <p:cNvSpPr/>
          <p:nvPr/>
        </p:nvSpPr>
        <p:spPr bwMode="white">
          <a:xfrm>
            <a:off x="983432" y="2636912"/>
            <a:ext cx="5616624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1452B7E-0150-6FA4-3043-022525CEA05F}"/>
              </a:ext>
            </a:extLst>
          </p:cNvPr>
          <p:cNvSpPr/>
          <p:nvPr/>
        </p:nvSpPr>
        <p:spPr bwMode="white">
          <a:xfrm>
            <a:off x="6672064" y="2645958"/>
            <a:ext cx="344490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5CA3EDA-37B5-4DBD-C4E5-2DA41C59342F}"/>
              </a:ext>
            </a:extLst>
          </p:cNvPr>
          <p:cNvSpPr/>
          <p:nvPr/>
        </p:nvSpPr>
        <p:spPr bwMode="white">
          <a:xfrm>
            <a:off x="839416" y="3519867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F3A7458-F431-C890-2DA3-45BB3BC57183}"/>
              </a:ext>
            </a:extLst>
          </p:cNvPr>
          <p:cNvSpPr/>
          <p:nvPr/>
        </p:nvSpPr>
        <p:spPr bwMode="white">
          <a:xfrm>
            <a:off x="841570" y="4237342"/>
            <a:ext cx="2158086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EDD1B28-E1F9-96F1-3460-C841CE2D0853}"/>
              </a:ext>
            </a:extLst>
          </p:cNvPr>
          <p:cNvSpPr/>
          <p:nvPr/>
        </p:nvSpPr>
        <p:spPr bwMode="white">
          <a:xfrm>
            <a:off x="2999656" y="4255232"/>
            <a:ext cx="74053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24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20C74-70C3-0558-18CC-DD4F93913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29333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9184CCD-F7E6-47F1-4D46-FE8E1860DD9D}"/>
              </a:ext>
            </a:extLst>
          </p:cNvPr>
          <p:cNvSpPr/>
          <p:nvPr/>
        </p:nvSpPr>
        <p:spPr bwMode="white">
          <a:xfrm>
            <a:off x="4295800" y="1628800"/>
            <a:ext cx="3744416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F8EA65A-3179-A4D0-F3B5-6C0913D0573F}"/>
              </a:ext>
            </a:extLst>
          </p:cNvPr>
          <p:cNvSpPr/>
          <p:nvPr/>
        </p:nvSpPr>
        <p:spPr bwMode="white">
          <a:xfrm>
            <a:off x="8040216" y="1556792"/>
            <a:ext cx="3156870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A58762A-8F6D-2792-11CA-ECC9DA71F2E4}"/>
              </a:ext>
            </a:extLst>
          </p:cNvPr>
          <p:cNvSpPr/>
          <p:nvPr/>
        </p:nvSpPr>
        <p:spPr bwMode="white">
          <a:xfrm>
            <a:off x="551384" y="2348880"/>
            <a:ext cx="2592288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2733D94-330F-BB66-E9B6-9023BECC0DC1}"/>
              </a:ext>
            </a:extLst>
          </p:cNvPr>
          <p:cNvSpPr/>
          <p:nvPr/>
        </p:nvSpPr>
        <p:spPr bwMode="white">
          <a:xfrm>
            <a:off x="3143672" y="2348880"/>
            <a:ext cx="6901286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D961990-2BD6-92F5-0C66-D658C84D2648}"/>
              </a:ext>
            </a:extLst>
          </p:cNvPr>
          <p:cNvSpPr/>
          <p:nvPr/>
        </p:nvSpPr>
        <p:spPr bwMode="white">
          <a:xfrm>
            <a:off x="628761" y="3212976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17804F9-5BFC-AFFF-EE6A-04E0FF067BFF}"/>
              </a:ext>
            </a:extLst>
          </p:cNvPr>
          <p:cNvSpPr/>
          <p:nvPr/>
        </p:nvSpPr>
        <p:spPr bwMode="white">
          <a:xfrm>
            <a:off x="588235" y="4043444"/>
            <a:ext cx="9205542" cy="59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5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5626C-D5E2-4CDE-D580-0A5954224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11249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6D5B4D3-68A6-2EB1-9342-6C661FC27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>
            <a:fillRect/>
          </a:stretch>
        </p:blipFill>
        <p:spPr>
          <a:xfrm>
            <a:off x="7464152" y="3790063"/>
            <a:ext cx="2216984" cy="306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877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EBF75-C13C-8CD0-131A-47924DF564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0339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584BEE-D47D-190F-9460-EF408FF210C2}"/>
              </a:ext>
            </a:extLst>
          </p:cNvPr>
          <p:cNvSpPr/>
          <p:nvPr/>
        </p:nvSpPr>
        <p:spPr bwMode="white">
          <a:xfrm>
            <a:off x="8230999" y="1751378"/>
            <a:ext cx="542720" cy="40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245768-F02B-DC00-7E9E-0238960E5536}"/>
              </a:ext>
            </a:extLst>
          </p:cNvPr>
          <p:cNvSpPr/>
          <p:nvPr/>
        </p:nvSpPr>
        <p:spPr bwMode="white">
          <a:xfrm>
            <a:off x="5355533" y="2658542"/>
            <a:ext cx="542720" cy="41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5DD9B3-B240-CDB0-A65E-27A1EDB03C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>
            <a:fillRect/>
          </a:stretch>
        </p:blipFill>
        <p:spPr>
          <a:xfrm>
            <a:off x="4511824" y="2942598"/>
            <a:ext cx="2448272" cy="338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2E69A-0A76-5A13-1942-BD7B23F69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70265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910D01C-9FAF-B287-CC9E-0B5B67C99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402941"/>
            <a:ext cx="2462265" cy="282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1637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85E88-7622-D059-17E0-68F87C6E9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1200" cy="37525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FE9D8AB-0773-C5F5-548F-08E9299893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2"/>
          <a:stretch>
            <a:fillRect/>
          </a:stretch>
        </p:blipFill>
        <p:spPr>
          <a:xfrm>
            <a:off x="5591944" y="4230642"/>
            <a:ext cx="4785808" cy="244827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E95B56C-4C3B-5EBA-A0D5-8031EEDAA0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7878" y="4230642"/>
            <a:ext cx="2173365" cy="2491418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E0D63D1-0970-C61D-869A-978B1C992DC8}"/>
              </a:ext>
            </a:extLst>
          </p:cNvPr>
          <p:cNvSpPr/>
          <p:nvPr/>
        </p:nvSpPr>
        <p:spPr bwMode="white">
          <a:xfrm>
            <a:off x="862786" y="2800490"/>
            <a:ext cx="10057750" cy="137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255C77C-B187-3201-161B-EF2171BB4858}"/>
              </a:ext>
            </a:extLst>
          </p:cNvPr>
          <p:cNvSpPr/>
          <p:nvPr/>
        </p:nvSpPr>
        <p:spPr bwMode="white">
          <a:xfrm>
            <a:off x="884428" y="4311960"/>
            <a:ext cx="37210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15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24616-C1BE-897C-90F1-BD7EBBC70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0679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17785C-7000-137D-93EA-62788262CD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2"/>
          <a:stretch>
            <a:fillRect/>
          </a:stretch>
        </p:blipFill>
        <p:spPr>
          <a:xfrm>
            <a:off x="6744072" y="3933056"/>
            <a:ext cx="5067326" cy="259228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685CDE-F2ED-4B36-7B0C-3190F9F19E7A}"/>
              </a:ext>
            </a:extLst>
          </p:cNvPr>
          <p:cNvSpPr/>
          <p:nvPr/>
        </p:nvSpPr>
        <p:spPr bwMode="white">
          <a:xfrm>
            <a:off x="699010" y="3068960"/>
            <a:ext cx="92854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40CE43-820B-7F88-B6E3-00B99C5B7A82}"/>
              </a:ext>
            </a:extLst>
          </p:cNvPr>
          <p:cNvSpPr/>
          <p:nvPr/>
        </p:nvSpPr>
        <p:spPr bwMode="white">
          <a:xfrm>
            <a:off x="767408" y="4005064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28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29C97-18B8-3D4C-2D51-B4E731015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222647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97C8B2-781C-1B4D-9AB7-B0D301661797}"/>
              </a:ext>
            </a:extLst>
          </p:cNvPr>
          <p:cNvSpPr/>
          <p:nvPr/>
        </p:nvSpPr>
        <p:spPr bwMode="white">
          <a:xfrm>
            <a:off x="10225689" y="4330179"/>
            <a:ext cx="326163" cy="36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99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0254D-6103-0F79-6514-7BAB535D7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76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57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E983C-9104-C851-D934-A333C98B3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9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F760A-045E-C476-05D6-F21AB4F4FC0A}"/>
              </a:ext>
            </a:extLst>
          </p:cNvPr>
          <p:cNvSpPr/>
          <p:nvPr/>
        </p:nvSpPr>
        <p:spPr bwMode="white">
          <a:xfrm>
            <a:off x="10433652" y="4360759"/>
            <a:ext cx="380856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69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5DBF8-719B-549A-9413-0F5EF345C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4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777A27-8BF9-32FC-FA8B-7B31DC1005BA}"/>
              </a:ext>
            </a:extLst>
          </p:cNvPr>
          <p:cNvSpPr/>
          <p:nvPr/>
        </p:nvSpPr>
        <p:spPr bwMode="white">
          <a:xfrm>
            <a:off x="8434156" y="2500941"/>
            <a:ext cx="314205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75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3CB9C-680B-EB63-4025-D48FFEC2D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75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22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6C42D-2785-9030-3718-FF9534D1F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751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388F0-6879-33A0-7A78-7AAF8A0CB4F7}"/>
              </a:ext>
            </a:extLst>
          </p:cNvPr>
          <p:cNvSpPr/>
          <p:nvPr/>
        </p:nvSpPr>
        <p:spPr bwMode="white">
          <a:xfrm>
            <a:off x="5902416" y="2568837"/>
            <a:ext cx="533198" cy="43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620C67B-B9B6-AA38-8EFB-2BEAEF811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072505"/>
            <a:ext cx="4906060" cy="249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4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FB10F-B4FC-0C6E-4119-32746390F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78555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7AE3D55-7825-8CB8-62F1-8FCD204E9106}"/>
              </a:ext>
            </a:extLst>
          </p:cNvPr>
          <p:cNvSpPr/>
          <p:nvPr/>
        </p:nvSpPr>
        <p:spPr bwMode="white">
          <a:xfrm>
            <a:off x="921763" y="4370686"/>
            <a:ext cx="7622509" cy="68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7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15418-8B96-6412-E809-B191E5DFF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278624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6EACAC7-A68A-DC0D-5948-A487CD78106E}"/>
              </a:ext>
            </a:extLst>
          </p:cNvPr>
          <p:cNvSpPr/>
          <p:nvPr/>
        </p:nvSpPr>
        <p:spPr bwMode="white">
          <a:xfrm>
            <a:off x="911424" y="2608096"/>
            <a:ext cx="7622509" cy="68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7DDB22-CECC-202B-DC81-9B2FD8AB776D}"/>
              </a:ext>
            </a:extLst>
          </p:cNvPr>
          <p:cNvSpPr/>
          <p:nvPr/>
        </p:nvSpPr>
        <p:spPr bwMode="white">
          <a:xfrm>
            <a:off x="816751" y="3484289"/>
            <a:ext cx="3263025" cy="68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132BD1-2502-F33C-4F16-CF626078D1E1}"/>
              </a:ext>
            </a:extLst>
          </p:cNvPr>
          <p:cNvSpPr/>
          <p:nvPr/>
        </p:nvSpPr>
        <p:spPr bwMode="white">
          <a:xfrm>
            <a:off x="4223792" y="3429000"/>
            <a:ext cx="7622509" cy="68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1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2025-06-20T10:42:09Z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