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3"/>
    <p:sldId id="324" r:id="rId4"/>
    <p:sldId id="362" r:id="rId5"/>
    <p:sldId id="358" r:id="rId6"/>
    <p:sldId id="357" r:id="rId7"/>
    <p:sldId id="356" r:id="rId8"/>
    <p:sldId id="355" r:id="rId9"/>
    <p:sldId id="354" r:id="rId10"/>
    <p:sldId id="353" r:id="rId11"/>
    <p:sldId id="351" r:id="rId12"/>
    <p:sldId id="350" r:id="rId13"/>
    <p:sldId id="349" r:id="rId14"/>
    <p:sldId id="348" r:id="rId15"/>
    <p:sldId id="347" r:id="rId16"/>
    <p:sldId id="346" r:id="rId17"/>
    <p:sldId id="343" r:id="rId18"/>
    <p:sldId id="342" r:id="rId19"/>
    <p:sldId id="341" r:id="rId20"/>
    <p:sldId id="340" r:id="rId21"/>
    <p:sldId id="339" r:id="rId22"/>
    <p:sldId id="338" r:id="rId23"/>
    <p:sldId id="337" r:id="rId24"/>
    <p:sldId id="336" r:id="rId25"/>
    <p:sldId id="335" r:id="rId26"/>
    <p:sldId id="334" r:id="rId27"/>
    <p:sldId id="333" r:id="rId28"/>
    <p:sldId id="332" r:id="rId29"/>
    <p:sldId id="331" r:id="rId30"/>
    <p:sldId id="330" r:id="rId31"/>
    <p:sldId id="327" r:id="rId32"/>
    <p:sldId id="326" r:id="rId33"/>
    <p:sldId id="325" r:id="rId34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3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176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gs" Target="tags/tag1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3.png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2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8151" y="2471604"/>
            <a:ext cx="8935697" cy="191479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556792"/>
            <a:ext cx="11340000" cy="420722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8128" y="1196752"/>
            <a:ext cx="3888432" cy="1941947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625511" y="2596264"/>
            <a:ext cx="4308893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51384" y="3442583"/>
            <a:ext cx="8269333" cy="2681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659737"/>
            <a:ext cx="11340000" cy="35385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4072" y="1772816"/>
            <a:ext cx="4730104" cy="2362292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705891" y="2708920"/>
            <a:ext cx="4308893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06120" y="3650615"/>
            <a:ext cx="4309110" cy="67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20501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24744"/>
            <a:ext cx="11340000" cy="38561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27001" y="4303210"/>
            <a:ext cx="561763" cy="381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60" y="4221088"/>
            <a:ext cx="4452436" cy="2259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3730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71738" y="3598436"/>
            <a:ext cx="371335" cy="410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3803457"/>
            <a:ext cx="3863792" cy="27439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772816"/>
            <a:ext cx="11340000" cy="367783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0296" y="3611734"/>
            <a:ext cx="3863792" cy="2743912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47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47728" y="3520372"/>
            <a:ext cx="792088" cy="1060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2577" y="2996952"/>
            <a:ext cx="5829642" cy="35189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24560"/>
            <a:ext cx="11340000" cy="5758941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911424" y="3028544"/>
            <a:ext cx="7416824" cy="544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983432" y="3789040"/>
            <a:ext cx="7416824" cy="544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900793" y="4595518"/>
            <a:ext cx="7416824" cy="544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839416" y="5461204"/>
            <a:ext cx="6120680" cy="1280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  <p:bldP spid="23" grpId="0" animBg="1"/>
      <p:bldP spid="2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68760"/>
            <a:ext cx="11340000" cy="496958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5220" y="3284984"/>
            <a:ext cx="3148172" cy="3296391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479376" y="2276872"/>
            <a:ext cx="9073008" cy="2376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51384" y="4797152"/>
            <a:ext cx="7416824" cy="544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07368" y="5693668"/>
            <a:ext cx="7416824" cy="544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63553"/>
            <a:ext cx="11340000" cy="5670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18695" y="2612023"/>
            <a:ext cx="371335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852936"/>
            <a:ext cx="11340000" cy="32241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224" y="404664"/>
            <a:ext cx="3327689" cy="3951032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24744"/>
            <a:ext cx="11340000" cy="5342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62675" y="4057622"/>
            <a:ext cx="428463" cy="390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21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35566" y="3933057"/>
            <a:ext cx="2684370" cy="692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382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2115" y="4077072"/>
            <a:ext cx="3527770" cy="230285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188" y="1214474"/>
            <a:ext cx="11340000" cy="5753382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407368" y="4005064"/>
            <a:ext cx="496855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23392" y="4823370"/>
            <a:ext cx="4968552" cy="1485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700808"/>
            <a:ext cx="11340000" cy="326547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4232" y="1412776"/>
            <a:ext cx="3527770" cy="2302850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551384" y="2573732"/>
            <a:ext cx="554461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28053" y="3340186"/>
            <a:ext cx="554461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06287" y="4206641"/>
            <a:ext cx="266429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43056" y="4178285"/>
            <a:ext cx="554461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556792"/>
            <a:ext cx="11340000" cy="325990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4152" y="3284984"/>
            <a:ext cx="3527770" cy="2302850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767408" y="2492896"/>
            <a:ext cx="885698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719458" y="3276484"/>
            <a:ext cx="554461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741100" y="4046588"/>
            <a:ext cx="554461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008" y="1268760"/>
            <a:ext cx="11340000" cy="28085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8048" y="3068960"/>
            <a:ext cx="5242173" cy="3518984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192250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864" y="2996952"/>
            <a:ext cx="5242173" cy="3518984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196752"/>
            <a:ext cx="11340000" cy="26190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77084" y="2463427"/>
            <a:ext cx="371335" cy="57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77084" y="2577714"/>
            <a:ext cx="371335" cy="4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9976" y="3140968"/>
            <a:ext cx="5242173" cy="35189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016" y="980728"/>
            <a:ext cx="11340000" cy="27305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3832" y="3645024"/>
            <a:ext cx="2142182" cy="306523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069" y="908720"/>
            <a:ext cx="11340000" cy="2807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6000" y="2226388"/>
            <a:ext cx="342770" cy="391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824" y="2996952"/>
            <a:ext cx="3327689" cy="39510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016" y="1348091"/>
            <a:ext cx="11340000" cy="327104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4272" y="2996952"/>
            <a:ext cx="4248472" cy="3244369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92244" y="3068960"/>
            <a:ext cx="2376264" cy="3400183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556796" y="2276872"/>
            <a:ext cx="985968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23392" y="3000183"/>
            <a:ext cx="703815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03276" y="3933057"/>
            <a:ext cx="703815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12776"/>
            <a:ext cx="11340000" cy="504866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6928" y="1700808"/>
            <a:ext cx="4248472" cy="3244369"/>
          </a:xfrm>
          <a:prstGeom prst="rect">
            <a:avLst/>
          </a:prstGeom>
        </p:spPr>
      </p:pic>
      <p:sp useBgFill="1">
        <p:nvSpPr>
          <p:cNvPr id="27" name="矩形 26"/>
          <p:cNvSpPr/>
          <p:nvPr/>
        </p:nvSpPr>
        <p:spPr bwMode="white">
          <a:xfrm>
            <a:off x="623392" y="2348880"/>
            <a:ext cx="648072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407368" y="3104964"/>
            <a:ext cx="648072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23392" y="3948847"/>
            <a:ext cx="648072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407368" y="4825469"/>
            <a:ext cx="648072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437789" y="5543342"/>
            <a:ext cx="648072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369968"/>
            <a:ext cx="11340000" cy="411806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8248" y="3573016"/>
            <a:ext cx="4248472" cy="3244369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767408" y="3861048"/>
            <a:ext cx="648072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35360" y="4649670"/>
            <a:ext cx="648072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72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02418" y="3416363"/>
            <a:ext cx="1018790" cy="438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3952" y="3068960"/>
            <a:ext cx="2895010" cy="36756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052736"/>
            <a:ext cx="11340000" cy="37299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15480" y="3068961"/>
            <a:ext cx="5513642" cy="578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4072" y="3356992"/>
            <a:ext cx="2885916" cy="34265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96752"/>
            <a:ext cx="11340000" cy="277941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3792" y="4005064"/>
            <a:ext cx="4730104" cy="236229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12776"/>
            <a:ext cx="11340000" cy="286279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8008" y="4077072"/>
            <a:ext cx="4730104" cy="2362292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124744"/>
            <a:ext cx="10657184" cy="5642039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623392" y="2132856"/>
            <a:ext cx="4308893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911424" y="2924944"/>
            <a:ext cx="4308893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95401" y="3712205"/>
            <a:ext cx="252028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15681" y="3688869"/>
            <a:ext cx="4308893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856130" y="4581128"/>
            <a:ext cx="9344326" cy="2088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895" y="1611067"/>
            <a:ext cx="11340000" cy="25014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4551" y="1750245"/>
            <a:ext cx="4730104" cy="2362292"/>
          </a:xfrm>
          <a:prstGeom prst="rect">
            <a:avLst/>
          </a:prstGeom>
        </p:spPr>
      </p:pic>
      <p:pic>
        <p:nvPicPr>
          <p:cNvPr id="10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4077072"/>
            <a:ext cx="11340000" cy="1164648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689130" y="2659857"/>
            <a:ext cx="4308893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3392" y="3501008"/>
            <a:ext cx="4308893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12004" y="4509120"/>
            <a:ext cx="50959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69</cp:revision>
  <dcterms:created xsi:type="dcterms:W3CDTF">2015-09-16T06:44:00Z</dcterms:created>
  <dcterms:modified xsi:type="dcterms:W3CDTF">2025-06-24T04:21:41Z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