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02" r:id="rId2"/>
    <p:sldId id="324" r:id="rId3"/>
    <p:sldId id="335" r:id="rId4"/>
    <p:sldId id="334" r:id="rId5"/>
    <p:sldId id="333" r:id="rId6"/>
    <p:sldId id="332" r:id="rId7"/>
    <p:sldId id="331" r:id="rId8"/>
    <p:sldId id="330" r:id="rId9"/>
    <p:sldId id="329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414" autoAdjust="0"/>
    <p:restoredTop sz="94660"/>
  </p:normalViewPr>
  <p:slideViewPr>
    <p:cSldViewPr showGuides="1">
      <p:cViewPr varScale="1">
        <p:scale>
          <a:sx n="104" d="100"/>
          <a:sy n="104" d="100"/>
        </p:scale>
        <p:origin x="128" y="7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2025/6/22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2025/6/22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C072CFFB-93F5-51CF-5C76-EB5437A2C44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9688" y="3131335"/>
            <a:ext cx="11712624" cy="59533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4A52467-B45D-CCFE-B04A-AB84C4ED092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6251" y="1556792"/>
            <a:ext cx="11340000" cy="5126381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46D8D901-C8AE-B027-9F2E-E2B187B774C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28248" y="1844824"/>
            <a:ext cx="3563755" cy="2621982"/>
          </a:xfrm>
          <a:prstGeom prst="rect">
            <a:avLst/>
          </a:prstGeom>
        </p:spPr>
      </p:pic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0C85C21A-FB0E-C4C8-3796-86D9CBB6D5EC}"/>
              </a:ext>
            </a:extLst>
          </p:cNvPr>
          <p:cNvSpPr/>
          <p:nvPr/>
        </p:nvSpPr>
        <p:spPr bwMode="white">
          <a:xfrm>
            <a:off x="447350" y="3140968"/>
            <a:ext cx="5648650" cy="636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A5D287E7-47BD-1D13-6D88-2A02A6424BEF}"/>
              </a:ext>
            </a:extLst>
          </p:cNvPr>
          <p:cNvSpPr/>
          <p:nvPr/>
        </p:nvSpPr>
        <p:spPr bwMode="white">
          <a:xfrm>
            <a:off x="453022" y="4077072"/>
            <a:ext cx="5648650" cy="636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99565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C1C5DCF-AA87-1B86-BDC7-DF077A9FE81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908720"/>
            <a:ext cx="11340000" cy="4161896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0EB873FE-0448-66B4-650B-6BAF5E9A306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36160" y="4005064"/>
            <a:ext cx="2735151" cy="25372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740637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D369E3C-FE5F-BB63-4D42-4096B67B1B9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955767"/>
            <a:ext cx="10283577" cy="5868000"/>
          </a:xfrm>
          <a:prstGeom prst="rect">
            <a:avLst/>
          </a:prstGeom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09B7C5D9-3869-59F7-DEF2-41A0530F2587}"/>
              </a:ext>
            </a:extLst>
          </p:cNvPr>
          <p:cNvSpPr/>
          <p:nvPr/>
        </p:nvSpPr>
        <p:spPr bwMode="white">
          <a:xfrm>
            <a:off x="1055440" y="1916832"/>
            <a:ext cx="5328592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>
            <a:extLst>
              <a:ext uri="{FF2B5EF4-FFF2-40B4-BE49-F238E27FC236}">
                <a16:creationId xmlns:a16="http://schemas.microsoft.com/office/drawing/2014/main" id="{C9A50CAF-99DD-4B29-AF05-2D344D406444}"/>
              </a:ext>
            </a:extLst>
          </p:cNvPr>
          <p:cNvSpPr/>
          <p:nvPr/>
        </p:nvSpPr>
        <p:spPr bwMode="white">
          <a:xfrm>
            <a:off x="1079972" y="2564904"/>
            <a:ext cx="5328592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>
            <a:extLst>
              <a:ext uri="{FF2B5EF4-FFF2-40B4-BE49-F238E27FC236}">
                <a16:creationId xmlns:a16="http://schemas.microsoft.com/office/drawing/2014/main" id="{1847517A-C769-63DA-86C0-525F4394A805}"/>
              </a:ext>
            </a:extLst>
          </p:cNvPr>
          <p:cNvSpPr/>
          <p:nvPr/>
        </p:nvSpPr>
        <p:spPr bwMode="white">
          <a:xfrm>
            <a:off x="996264" y="3396633"/>
            <a:ext cx="5328592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>
            <a:extLst>
              <a:ext uri="{FF2B5EF4-FFF2-40B4-BE49-F238E27FC236}">
                <a16:creationId xmlns:a16="http://schemas.microsoft.com/office/drawing/2014/main" id="{0E378D4E-D5BE-3EF3-9691-A2987E069C66}"/>
              </a:ext>
            </a:extLst>
          </p:cNvPr>
          <p:cNvSpPr/>
          <p:nvPr/>
        </p:nvSpPr>
        <p:spPr bwMode="white">
          <a:xfrm>
            <a:off x="1082396" y="4437113"/>
            <a:ext cx="8686011" cy="1465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>
            <a:extLst>
              <a:ext uri="{FF2B5EF4-FFF2-40B4-BE49-F238E27FC236}">
                <a16:creationId xmlns:a16="http://schemas.microsoft.com/office/drawing/2014/main" id="{8564F4DB-8DB0-8D8B-44A4-2DA85D41CD99}"/>
              </a:ext>
            </a:extLst>
          </p:cNvPr>
          <p:cNvSpPr/>
          <p:nvPr/>
        </p:nvSpPr>
        <p:spPr bwMode="white">
          <a:xfrm>
            <a:off x="1157248" y="6046250"/>
            <a:ext cx="7603047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76624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2" grpId="0" animBg="1"/>
      <p:bldP spid="33" grpId="0" animBg="1"/>
      <p:bldP spid="34" grpId="0" animBg="1"/>
      <p:bldP spid="3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B59370D-9817-275A-BB1C-C7C6911537B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1484784"/>
            <a:ext cx="11340000" cy="4822422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EE9093B0-E2C1-3F9D-FA2A-45E8E199E58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64152" y="1988840"/>
            <a:ext cx="2872111" cy="2664296"/>
          </a:xfrm>
          <a:prstGeom prst="rect">
            <a:avLst/>
          </a:prstGeom>
        </p:spPr>
      </p:pic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D2199349-B77E-7695-808D-669FAF6E7A67}"/>
              </a:ext>
            </a:extLst>
          </p:cNvPr>
          <p:cNvSpPr/>
          <p:nvPr/>
        </p:nvSpPr>
        <p:spPr bwMode="white">
          <a:xfrm>
            <a:off x="839416" y="2420888"/>
            <a:ext cx="5328592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4BDDABC4-AA86-70E8-2931-5A21DD51C7D7}"/>
              </a:ext>
            </a:extLst>
          </p:cNvPr>
          <p:cNvSpPr/>
          <p:nvPr/>
        </p:nvSpPr>
        <p:spPr bwMode="white">
          <a:xfrm>
            <a:off x="983432" y="3356992"/>
            <a:ext cx="5328592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8EA00EAA-B368-11FE-1081-008CF12AEDF2}"/>
              </a:ext>
            </a:extLst>
          </p:cNvPr>
          <p:cNvSpPr/>
          <p:nvPr/>
        </p:nvSpPr>
        <p:spPr bwMode="white">
          <a:xfrm>
            <a:off x="1055440" y="4329100"/>
            <a:ext cx="5328592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3D215370-6A71-AD9B-4F66-B9C86B1FC8D7}"/>
              </a:ext>
            </a:extLst>
          </p:cNvPr>
          <p:cNvSpPr/>
          <p:nvPr/>
        </p:nvSpPr>
        <p:spPr bwMode="white">
          <a:xfrm>
            <a:off x="988298" y="5318153"/>
            <a:ext cx="5328592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34834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4" grpId="0" animBg="1"/>
      <p:bldP spid="25" grpId="0" animBg="1"/>
      <p:bldP spid="2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8144EEF-E585-7CA3-B9BC-7E61E3F1014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1052736"/>
            <a:ext cx="11340000" cy="3091642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B29F390B-07EE-29DF-4F5A-0D85733265A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56240" y="3429000"/>
            <a:ext cx="2766281" cy="2899124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6063298-0A8D-551F-245B-874F28B0909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124744"/>
            <a:ext cx="11340000" cy="5819210"/>
          </a:xfrm>
          <a:prstGeom prst="rect">
            <a:avLst/>
          </a:prstGeom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39442CA3-58A9-0101-4596-D89082B54990}"/>
              </a:ext>
            </a:extLst>
          </p:cNvPr>
          <p:cNvSpPr/>
          <p:nvPr/>
        </p:nvSpPr>
        <p:spPr bwMode="white">
          <a:xfrm>
            <a:off x="392561" y="2348880"/>
            <a:ext cx="7215607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6279424E-BB6B-098F-39C1-3140F9EF5BED}"/>
              </a:ext>
            </a:extLst>
          </p:cNvPr>
          <p:cNvSpPr/>
          <p:nvPr/>
        </p:nvSpPr>
        <p:spPr bwMode="white">
          <a:xfrm>
            <a:off x="479376" y="3104964"/>
            <a:ext cx="7215607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>
            <a:extLst>
              <a:ext uri="{FF2B5EF4-FFF2-40B4-BE49-F238E27FC236}">
                <a16:creationId xmlns:a16="http://schemas.microsoft.com/office/drawing/2014/main" id="{E6DC21F8-136E-A6A0-9674-47AD71D56E68}"/>
              </a:ext>
            </a:extLst>
          </p:cNvPr>
          <p:cNvSpPr/>
          <p:nvPr/>
        </p:nvSpPr>
        <p:spPr bwMode="white">
          <a:xfrm>
            <a:off x="372624" y="4062670"/>
            <a:ext cx="7215607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>
            <a:extLst>
              <a:ext uri="{FF2B5EF4-FFF2-40B4-BE49-F238E27FC236}">
                <a16:creationId xmlns:a16="http://schemas.microsoft.com/office/drawing/2014/main" id="{2B298F17-A248-9300-210B-54CE754754B1}"/>
              </a:ext>
            </a:extLst>
          </p:cNvPr>
          <p:cNvSpPr/>
          <p:nvPr/>
        </p:nvSpPr>
        <p:spPr bwMode="white">
          <a:xfrm>
            <a:off x="364434" y="5179276"/>
            <a:ext cx="7215607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>
            <a:extLst>
              <a:ext uri="{FF2B5EF4-FFF2-40B4-BE49-F238E27FC236}">
                <a16:creationId xmlns:a16="http://schemas.microsoft.com/office/drawing/2014/main" id="{BF62025D-DBFE-F733-5A7E-D34980D9A70C}"/>
              </a:ext>
            </a:extLst>
          </p:cNvPr>
          <p:cNvSpPr/>
          <p:nvPr/>
        </p:nvSpPr>
        <p:spPr bwMode="white">
          <a:xfrm>
            <a:off x="479376" y="5994439"/>
            <a:ext cx="7215607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6342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9" grpId="0" animBg="1"/>
      <p:bldP spid="30" grpId="0" animBg="1"/>
      <p:bldP spid="31" grpId="0" animBg="1"/>
      <p:bldP spid="3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746FE9A-FB06-3AE0-97D5-0ED62671A9F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079984"/>
            <a:ext cx="11340000" cy="3091642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C88AA06E-3166-A9B1-450A-D18F5D3D7F7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69378" y="4077072"/>
            <a:ext cx="3253244" cy="24361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177125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C9078BE-CCBF-47A5-43EF-67A7B63778B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158158"/>
            <a:ext cx="11340000" cy="5699842"/>
          </a:xfrm>
          <a:prstGeom prst="rect">
            <a:avLst/>
          </a:prstGeom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2AE06A83-6D50-12BE-B662-2BFD0FFB924C}"/>
              </a:ext>
            </a:extLst>
          </p:cNvPr>
          <p:cNvSpPr/>
          <p:nvPr/>
        </p:nvSpPr>
        <p:spPr bwMode="white">
          <a:xfrm>
            <a:off x="426000" y="2348880"/>
            <a:ext cx="5121863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>
            <a:extLst>
              <a:ext uri="{FF2B5EF4-FFF2-40B4-BE49-F238E27FC236}">
                <a16:creationId xmlns:a16="http://schemas.microsoft.com/office/drawing/2014/main" id="{FFD2C8D2-DF40-8DCD-9EA8-0148E08286F2}"/>
              </a:ext>
            </a:extLst>
          </p:cNvPr>
          <p:cNvSpPr/>
          <p:nvPr/>
        </p:nvSpPr>
        <p:spPr bwMode="white">
          <a:xfrm>
            <a:off x="335360" y="3360006"/>
            <a:ext cx="6264696" cy="15091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>
            <a:extLst>
              <a:ext uri="{FF2B5EF4-FFF2-40B4-BE49-F238E27FC236}">
                <a16:creationId xmlns:a16="http://schemas.microsoft.com/office/drawing/2014/main" id="{CA08CA11-277A-A78B-FC7B-2D7E581BAAA4}"/>
              </a:ext>
            </a:extLst>
          </p:cNvPr>
          <p:cNvSpPr/>
          <p:nvPr/>
        </p:nvSpPr>
        <p:spPr bwMode="white">
          <a:xfrm>
            <a:off x="191344" y="5196437"/>
            <a:ext cx="5121863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>
            <a:extLst>
              <a:ext uri="{FF2B5EF4-FFF2-40B4-BE49-F238E27FC236}">
                <a16:creationId xmlns:a16="http://schemas.microsoft.com/office/drawing/2014/main" id="{52CCBFB4-0368-E9DE-D25B-9BD0C590A775}"/>
              </a:ext>
            </a:extLst>
          </p:cNvPr>
          <p:cNvSpPr/>
          <p:nvPr/>
        </p:nvSpPr>
        <p:spPr bwMode="white">
          <a:xfrm>
            <a:off x="347215" y="5949280"/>
            <a:ext cx="6120680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562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6" grpId="0" animBg="1"/>
      <p:bldP spid="37" grpId="0" animBg="1"/>
      <p:bldP spid="3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387D1B3-A9D9-0870-2C0A-1441C3D7C35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85673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A9B71927-FA60-B70B-F75E-76D20B4237B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47728" y="4221088"/>
            <a:ext cx="4751435" cy="22947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045352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58DAC41-2AE7-113E-D9BC-8F66AC188A4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957402"/>
            <a:ext cx="9823083" cy="5868000"/>
          </a:xfrm>
          <a:prstGeom prst="rect">
            <a:avLst/>
          </a:prstGeom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64F5729B-3815-D577-AACE-00D2ABD0223D}"/>
              </a:ext>
            </a:extLst>
          </p:cNvPr>
          <p:cNvSpPr/>
          <p:nvPr/>
        </p:nvSpPr>
        <p:spPr bwMode="white">
          <a:xfrm>
            <a:off x="1293438" y="3645024"/>
            <a:ext cx="6170713" cy="1368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6" name="矩形 45">
            <a:extLst>
              <a:ext uri="{FF2B5EF4-FFF2-40B4-BE49-F238E27FC236}">
                <a16:creationId xmlns:a16="http://schemas.microsoft.com/office/drawing/2014/main" id="{0B6203E8-C7DD-B0BB-459C-1619851223EF}"/>
              </a:ext>
            </a:extLst>
          </p:cNvPr>
          <p:cNvSpPr/>
          <p:nvPr/>
        </p:nvSpPr>
        <p:spPr bwMode="white">
          <a:xfrm>
            <a:off x="1110020" y="5315306"/>
            <a:ext cx="3977867" cy="5852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7" name="矩形 46">
            <a:extLst>
              <a:ext uri="{FF2B5EF4-FFF2-40B4-BE49-F238E27FC236}">
                <a16:creationId xmlns:a16="http://schemas.microsoft.com/office/drawing/2014/main" id="{293929B6-EB6F-77FB-2E2E-13888957E73F}"/>
              </a:ext>
            </a:extLst>
          </p:cNvPr>
          <p:cNvSpPr/>
          <p:nvPr/>
        </p:nvSpPr>
        <p:spPr bwMode="white">
          <a:xfrm>
            <a:off x="1258725" y="6202728"/>
            <a:ext cx="9445787" cy="5852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38546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6" grpId="0" animBg="1"/>
      <p:bldP spid="4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4685D38-4274-1BFD-924B-061B7DEA702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124744"/>
            <a:ext cx="11340000" cy="2893453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E4928F68-5469-727B-8548-28B5C1CB751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07768" y="3994579"/>
            <a:ext cx="3563755" cy="26219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408574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8DDDE06-6842-FD40-409C-B5F15CE83C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124744"/>
            <a:ext cx="11340000" cy="5582319"/>
          </a:xfrm>
          <a:prstGeom prst="rect">
            <a:avLst/>
          </a:prstGeom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8E82E3B6-4BA0-2AE7-DB64-10111C36525F}"/>
              </a:ext>
            </a:extLst>
          </p:cNvPr>
          <p:cNvSpPr/>
          <p:nvPr/>
        </p:nvSpPr>
        <p:spPr bwMode="white">
          <a:xfrm>
            <a:off x="447350" y="3140968"/>
            <a:ext cx="5648650" cy="636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>
            <a:extLst>
              <a:ext uri="{FF2B5EF4-FFF2-40B4-BE49-F238E27FC236}">
                <a16:creationId xmlns:a16="http://schemas.microsoft.com/office/drawing/2014/main" id="{E9701925-4BEF-C7D4-E8A7-F39756E18C04}"/>
              </a:ext>
            </a:extLst>
          </p:cNvPr>
          <p:cNvSpPr/>
          <p:nvPr/>
        </p:nvSpPr>
        <p:spPr bwMode="white">
          <a:xfrm>
            <a:off x="416650" y="4077072"/>
            <a:ext cx="5648650" cy="636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>
            <a:extLst>
              <a:ext uri="{FF2B5EF4-FFF2-40B4-BE49-F238E27FC236}">
                <a16:creationId xmlns:a16="http://schemas.microsoft.com/office/drawing/2014/main" id="{43A7E175-586F-3C29-0193-77766AC763A6}"/>
              </a:ext>
            </a:extLst>
          </p:cNvPr>
          <p:cNvSpPr/>
          <p:nvPr/>
        </p:nvSpPr>
        <p:spPr bwMode="white">
          <a:xfrm>
            <a:off x="385285" y="4929850"/>
            <a:ext cx="5648650" cy="636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>
            <a:extLst>
              <a:ext uri="{FF2B5EF4-FFF2-40B4-BE49-F238E27FC236}">
                <a16:creationId xmlns:a16="http://schemas.microsoft.com/office/drawing/2014/main" id="{A1CADDB1-A970-CF50-3579-E8F6DA1BD80F}"/>
              </a:ext>
            </a:extLst>
          </p:cNvPr>
          <p:cNvSpPr/>
          <p:nvPr/>
        </p:nvSpPr>
        <p:spPr bwMode="white">
          <a:xfrm>
            <a:off x="263352" y="5828793"/>
            <a:ext cx="5648650" cy="636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47447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2" grpId="0" animBg="1"/>
      <p:bldP spid="33" grpId="0" animBg="1"/>
      <p:bldP spid="3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7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fuyu yang</cp:lastModifiedBy>
  <cp:revision>67</cp:revision>
  <dcterms:created xsi:type="dcterms:W3CDTF">2015-09-16T06:44:00Z</dcterms:created>
  <dcterms:modified xsi:type="dcterms:W3CDTF">2025-06-22T04:54:57Z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