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302" r:id="rId3"/>
    <p:sldId id="324" r:id="rId4"/>
    <p:sldId id="364" r:id="rId5"/>
    <p:sldId id="363" r:id="rId6"/>
    <p:sldId id="362" r:id="rId7"/>
    <p:sldId id="361" r:id="rId8"/>
    <p:sldId id="360" r:id="rId9"/>
    <p:sldId id="357" r:id="rId10"/>
    <p:sldId id="356" r:id="rId11"/>
    <p:sldId id="355" r:id="rId12"/>
    <p:sldId id="354" r:id="rId13"/>
    <p:sldId id="351" r:id="rId14"/>
    <p:sldId id="350" r:id="rId15"/>
    <p:sldId id="349" r:id="rId16"/>
    <p:sldId id="348" r:id="rId17"/>
    <p:sldId id="347" r:id="rId18"/>
    <p:sldId id="346" r:id="rId19"/>
    <p:sldId id="345" r:id="rId20"/>
    <p:sldId id="342" r:id="rId21"/>
    <p:sldId id="341" r:id="rId22"/>
    <p:sldId id="340" r:id="rId23"/>
    <p:sldId id="339" r:id="rId24"/>
    <p:sldId id="338" r:id="rId25"/>
    <p:sldId id="337" r:id="rId26"/>
    <p:sldId id="336" r:id="rId27"/>
    <p:sldId id="335" r:id="rId28"/>
    <p:sldId id="334" r:id="rId29"/>
    <p:sldId id="333" r:id="rId30"/>
    <p:sldId id="332" r:id="rId31"/>
    <p:sldId id="331" r:id="rId32"/>
    <p:sldId id="330" r:id="rId33"/>
    <p:sldId id="329" r:id="rId34"/>
    <p:sldId id="328" r:id="rId35"/>
    <p:sldId id="327" r:id="rId36"/>
    <p:sldId id="326" r:id="rId37"/>
    <p:sldId id="325" r:id="rId38"/>
  </p:sldIdLst>
  <p:sldSz cx="12192000" cy="6858000"/>
  <p:notesSz cx="6858000" cy="9144000"/>
  <p:custDataLst>
    <p:tags r:id="rId4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057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320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4" Type="http://schemas.openxmlformats.org/officeDocument/2006/relationships/tags" Target="tags/tag1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39" Type="http://schemas.openxmlformats.org/officeDocument/2006/relationships/notesMaster" Target="notesMasters/notesMaster1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4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6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8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7151" y="2447788"/>
            <a:ext cx="9297698" cy="196242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12776"/>
            <a:ext cx="11340000" cy="190021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5780" y="3068960"/>
            <a:ext cx="3960440" cy="3153407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747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44130" y="3239646"/>
            <a:ext cx="780755" cy="439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2224" y="3140968"/>
            <a:ext cx="4888126" cy="341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029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43375" y="3350053"/>
            <a:ext cx="323727" cy="390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4048" y="3545483"/>
            <a:ext cx="4871904" cy="33125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96752"/>
            <a:ext cx="11340000" cy="256334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720" y="3861048"/>
            <a:ext cx="3764861" cy="2517153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340768"/>
            <a:ext cx="11340000" cy="183334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720" y="3464311"/>
            <a:ext cx="3764861" cy="2517153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484784"/>
            <a:ext cx="11340000" cy="3454938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623392" y="2492896"/>
            <a:ext cx="496855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767408" y="3284984"/>
            <a:ext cx="496855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95400" y="4039622"/>
            <a:ext cx="561662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0" grpId="0" animBg="1"/>
      <p:bldP spid="2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340768"/>
            <a:ext cx="11340000" cy="499851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7139" y="1196752"/>
            <a:ext cx="3764861" cy="2517153"/>
          </a:xfrm>
          <a:prstGeom prst="rect">
            <a:avLst/>
          </a:prstGeom>
        </p:spPr>
      </p:pic>
      <p:sp useBgFill="1">
        <p:nvSpPr>
          <p:cNvPr id="31" name="矩形 30"/>
          <p:cNvSpPr/>
          <p:nvPr/>
        </p:nvSpPr>
        <p:spPr bwMode="white">
          <a:xfrm>
            <a:off x="479376" y="2348880"/>
            <a:ext cx="561662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695400" y="3284984"/>
            <a:ext cx="306946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3863752" y="3234521"/>
            <a:ext cx="468052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407368" y="5077663"/>
            <a:ext cx="10441160" cy="1405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695400" y="4192022"/>
            <a:ext cx="561662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33" grpId="0" animBg="1"/>
      <p:bldP spid="34" grpId="0" animBg="1"/>
      <p:bldP spid="3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268760"/>
            <a:ext cx="11340000" cy="387287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47098" y="3624917"/>
            <a:ext cx="380856" cy="391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80728"/>
            <a:ext cx="11340000" cy="37614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8216" y="3104266"/>
            <a:ext cx="342769" cy="390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856" y="4029429"/>
            <a:ext cx="4079816" cy="28285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008" y="1224000"/>
            <a:ext cx="11340000" cy="26960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21579" y="3243640"/>
            <a:ext cx="1056876" cy="447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080" y="3212976"/>
            <a:ext cx="4254885" cy="3302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587020"/>
            <a:ext cx="11340000" cy="325191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4192" y="1803044"/>
            <a:ext cx="3561945" cy="3251911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8532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2304" y="3933056"/>
            <a:ext cx="2453030" cy="240063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268760"/>
            <a:ext cx="11340000" cy="548655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0216" y="1340768"/>
            <a:ext cx="3096344" cy="3030208"/>
          </a:xfrm>
          <a:prstGeom prst="rect">
            <a:avLst/>
          </a:prstGeom>
        </p:spPr>
      </p:pic>
      <p:sp useBgFill="1">
        <p:nvSpPr>
          <p:cNvPr id="37" name="矩形 36"/>
          <p:cNvSpPr/>
          <p:nvPr/>
        </p:nvSpPr>
        <p:spPr bwMode="white">
          <a:xfrm>
            <a:off x="587786" y="2204864"/>
            <a:ext cx="7452429" cy="2880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587786" y="5373217"/>
            <a:ext cx="838853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479376" y="6051717"/>
            <a:ext cx="838853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  <p:bldP spid="3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453044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18695" y="3572606"/>
            <a:ext cx="361813" cy="400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84784"/>
            <a:ext cx="11340000" cy="25959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25270" y="3329744"/>
            <a:ext cx="2634522" cy="569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3429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2673" y="2858294"/>
            <a:ext cx="3746653" cy="2896641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340768"/>
            <a:ext cx="11340000" cy="258485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7888" y="3284984"/>
            <a:ext cx="3746653" cy="2896641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68760"/>
            <a:ext cx="11340000" cy="503073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479376" y="2204864"/>
            <a:ext cx="511256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551384" y="2867751"/>
            <a:ext cx="511256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407368" y="3784126"/>
            <a:ext cx="6624736" cy="1589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407368" y="5531636"/>
            <a:ext cx="511256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9" grpId="0" animBg="1"/>
      <p:bldP spid="30" grpId="0" animBg="1"/>
      <p:bldP spid="3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484784"/>
            <a:ext cx="11340000" cy="187888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2673" y="3347417"/>
            <a:ext cx="3746653" cy="2896641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5413042" y="1556792"/>
            <a:ext cx="511256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51384" y="2409290"/>
            <a:ext cx="835292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412776"/>
            <a:ext cx="11340000" cy="385058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59896" y="3815039"/>
            <a:ext cx="3746653" cy="2896641"/>
          </a:xfrm>
          <a:prstGeom prst="rect">
            <a:avLst/>
          </a:prstGeom>
        </p:spPr>
      </p:pic>
      <p:sp useBgFill="1">
        <p:nvSpPr>
          <p:cNvPr id="27" name="矩形 26"/>
          <p:cNvSpPr/>
          <p:nvPr/>
        </p:nvSpPr>
        <p:spPr bwMode="white">
          <a:xfrm>
            <a:off x="479376" y="3014032"/>
            <a:ext cx="561662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096000" y="3014032"/>
            <a:ext cx="345638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472348" y="3815039"/>
            <a:ext cx="511256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124744"/>
            <a:ext cx="11340000" cy="3705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0216" y="4293096"/>
            <a:ext cx="2844157" cy="234039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494" y="1340768"/>
            <a:ext cx="11340000" cy="261820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3832" y="3861048"/>
            <a:ext cx="2867822" cy="2618205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268760"/>
            <a:ext cx="11340000" cy="267479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1824" y="4005064"/>
            <a:ext cx="2844157" cy="2340395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12776"/>
            <a:ext cx="11340000" cy="3644402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407368" y="3009226"/>
            <a:ext cx="6624736" cy="2291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24" y="1628800"/>
            <a:ext cx="11340000" cy="37057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76320" y="1988840"/>
            <a:ext cx="2844157" cy="2340395"/>
          </a:xfrm>
          <a:prstGeom prst="rect">
            <a:avLst/>
          </a:prstGeom>
        </p:spPr>
      </p:pic>
      <p:sp useBgFill="1">
        <p:nvSpPr>
          <p:cNvPr id="31" name="矩形 30"/>
          <p:cNvSpPr/>
          <p:nvPr/>
        </p:nvSpPr>
        <p:spPr bwMode="white">
          <a:xfrm>
            <a:off x="623392" y="3159036"/>
            <a:ext cx="2520280" cy="55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215680" y="3150002"/>
            <a:ext cx="5832649" cy="55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479376" y="3933056"/>
            <a:ext cx="7992888" cy="55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601224" y="4648334"/>
            <a:ext cx="2520280" cy="55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33" grpId="0" animBg="1"/>
      <p:bldP spid="3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484784"/>
            <a:ext cx="11340000" cy="236273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3921" y="4005064"/>
            <a:ext cx="2844157" cy="2340395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839416" y="2348880"/>
            <a:ext cx="10153128" cy="55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23392" y="3159036"/>
            <a:ext cx="7920880" cy="55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484784"/>
            <a:ext cx="11340000" cy="309272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3921" y="4077072"/>
            <a:ext cx="2844157" cy="2340395"/>
          </a:xfrm>
          <a:prstGeom prst="rect">
            <a:avLst/>
          </a:prstGeom>
        </p:spPr>
      </p:pic>
      <p:sp useBgFill="1">
        <p:nvSpPr>
          <p:cNvPr id="32" name="矩形 31"/>
          <p:cNvSpPr/>
          <p:nvPr/>
        </p:nvSpPr>
        <p:spPr bwMode="white">
          <a:xfrm>
            <a:off x="3431704" y="1628800"/>
            <a:ext cx="3600400" cy="55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7049476" y="1628799"/>
            <a:ext cx="3511020" cy="55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761099" y="2420888"/>
            <a:ext cx="2520280" cy="55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3283100" y="2330811"/>
            <a:ext cx="4829124" cy="55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623392" y="3150002"/>
            <a:ext cx="10801200" cy="55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761099" y="3914987"/>
            <a:ext cx="2520280" cy="55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12776"/>
            <a:ext cx="11340000" cy="440226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4192" y="3425048"/>
            <a:ext cx="2844157" cy="2340395"/>
          </a:xfrm>
          <a:prstGeom prst="rect">
            <a:avLst/>
          </a:prstGeom>
        </p:spPr>
      </p:pic>
      <p:sp useBgFill="1">
        <p:nvSpPr>
          <p:cNvPr id="35" name="矩形 34"/>
          <p:cNvSpPr/>
          <p:nvPr/>
        </p:nvSpPr>
        <p:spPr bwMode="white">
          <a:xfrm>
            <a:off x="3071664" y="2348880"/>
            <a:ext cx="6912768" cy="55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595892" y="3146050"/>
            <a:ext cx="2403764" cy="55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2975414" y="3146050"/>
            <a:ext cx="5208818" cy="55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560302" y="3943221"/>
            <a:ext cx="4959634" cy="997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695400" y="5237130"/>
            <a:ext cx="2520280" cy="55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7" grpId="0" animBg="1"/>
      <p:bldP spid="38" grpId="0" animBg="1"/>
      <p:bldP spid="39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412776"/>
            <a:ext cx="11340000" cy="475332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1984" y="3573016"/>
            <a:ext cx="2844157" cy="2340395"/>
          </a:xfrm>
          <a:prstGeom prst="rect">
            <a:avLst/>
          </a:prstGeom>
        </p:spPr>
      </p:pic>
      <p:sp useBgFill="1">
        <p:nvSpPr>
          <p:cNvPr id="24" name="矩形 23"/>
          <p:cNvSpPr/>
          <p:nvPr/>
        </p:nvSpPr>
        <p:spPr bwMode="white">
          <a:xfrm>
            <a:off x="767408" y="2636912"/>
            <a:ext cx="10729192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95400" y="3717032"/>
            <a:ext cx="3096344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35360" y="5019414"/>
            <a:ext cx="3960440" cy="1217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84784"/>
            <a:ext cx="11340000" cy="3407558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407368" y="2420888"/>
            <a:ext cx="7128792" cy="144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9336" y="4153812"/>
            <a:ext cx="6484080" cy="429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268760"/>
            <a:ext cx="11340000" cy="466385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00063" y="3500542"/>
            <a:ext cx="361813" cy="400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84784"/>
            <a:ext cx="11340000" cy="26960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2549" y="2656556"/>
            <a:ext cx="361812" cy="400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016" y="1151992"/>
            <a:ext cx="11340000" cy="269602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358927" y="2285658"/>
            <a:ext cx="2170881" cy="514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6257" y="3190685"/>
            <a:ext cx="1685289" cy="466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3832" y="2924944"/>
            <a:ext cx="4367848" cy="37732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68760"/>
            <a:ext cx="11340000" cy="37021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11440" y="4293476"/>
            <a:ext cx="1018790" cy="381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1340000" cy="386894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44472" y="4077072"/>
            <a:ext cx="576064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800" y="3578553"/>
            <a:ext cx="3960440" cy="31534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68</cp:revision>
  <dcterms:created xsi:type="dcterms:W3CDTF">2015-09-16T06:44:00Z</dcterms:created>
  <dcterms:modified xsi:type="dcterms:W3CDTF">2025-06-24T03:56:56Z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