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7A7A6FB-5304-3DF3-22FE-2EE5BE67D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966" y="2328709"/>
            <a:ext cx="10698068" cy="22005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079E4B-2FDD-AA07-6085-7A6E5583BE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618" y="1151992"/>
            <a:ext cx="11340000" cy="352738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8C30B30-7B64-DE47-2941-E07C849F83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789040"/>
            <a:ext cx="11340000" cy="283639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1E7DC6-4B91-D0CC-981B-3185BEF5A0F9}"/>
              </a:ext>
            </a:extLst>
          </p:cNvPr>
          <p:cNvSpPr/>
          <p:nvPr/>
        </p:nvSpPr>
        <p:spPr bwMode="white">
          <a:xfrm>
            <a:off x="1236506" y="3140968"/>
            <a:ext cx="521953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C844CB-FFE2-40F7-C1F1-A907AA927068}"/>
              </a:ext>
            </a:extLst>
          </p:cNvPr>
          <p:cNvSpPr/>
          <p:nvPr/>
        </p:nvSpPr>
        <p:spPr bwMode="white">
          <a:xfrm>
            <a:off x="1202765" y="4883200"/>
            <a:ext cx="820560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D50DD2-5A64-BAE2-F65F-7187B5EBFEF6}"/>
              </a:ext>
            </a:extLst>
          </p:cNvPr>
          <p:cNvSpPr/>
          <p:nvPr/>
        </p:nvSpPr>
        <p:spPr bwMode="white">
          <a:xfrm>
            <a:off x="1415480" y="5677358"/>
            <a:ext cx="820560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466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D6AC1A-45FF-A88A-4295-C72B19A810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1340000" cy="297570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EFCCBC6-317E-D2E5-58E9-4BB52D29C9BA}"/>
              </a:ext>
            </a:extLst>
          </p:cNvPr>
          <p:cNvSpPr/>
          <p:nvPr/>
        </p:nvSpPr>
        <p:spPr bwMode="white">
          <a:xfrm>
            <a:off x="911424" y="2492896"/>
            <a:ext cx="820560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78944B1-A794-AB4C-D6FD-EDB7ADD29C8B}"/>
              </a:ext>
            </a:extLst>
          </p:cNvPr>
          <p:cNvSpPr/>
          <p:nvPr/>
        </p:nvSpPr>
        <p:spPr bwMode="white">
          <a:xfrm>
            <a:off x="1559496" y="3212976"/>
            <a:ext cx="820560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84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8BF1BC-8F4E-9B6E-485C-126AB774A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461958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92A1BF3-435B-8F5E-10A7-61B7ECEAAAD6}"/>
              </a:ext>
            </a:extLst>
          </p:cNvPr>
          <p:cNvSpPr/>
          <p:nvPr/>
        </p:nvSpPr>
        <p:spPr bwMode="white">
          <a:xfrm>
            <a:off x="767408" y="3074496"/>
            <a:ext cx="8205603" cy="100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2514951-AD0A-4478-D9E0-2BE88359EA2B}"/>
              </a:ext>
            </a:extLst>
          </p:cNvPr>
          <p:cNvSpPr/>
          <p:nvPr/>
        </p:nvSpPr>
        <p:spPr bwMode="white">
          <a:xfrm>
            <a:off x="983432" y="4365104"/>
            <a:ext cx="8205603" cy="100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34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B98E7C-BDF6-15A4-0458-84CF88B8F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628800"/>
            <a:ext cx="11340000" cy="275837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CB1CAB7-2385-7495-4B00-1AB0C64DCE52}"/>
              </a:ext>
            </a:extLst>
          </p:cNvPr>
          <p:cNvSpPr/>
          <p:nvPr/>
        </p:nvSpPr>
        <p:spPr bwMode="white">
          <a:xfrm>
            <a:off x="695400" y="2506701"/>
            <a:ext cx="8205603" cy="70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BDA51BF-B90F-3F72-2D40-8123DB105297}"/>
              </a:ext>
            </a:extLst>
          </p:cNvPr>
          <p:cNvSpPr/>
          <p:nvPr/>
        </p:nvSpPr>
        <p:spPr bwMode="white">
          <a:xfrm>
            <a:off x="1343472" y="3291887"/>
            <a:ext cx="8205603" cy="70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6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EA324B-2D9B-4F9D-5A23-7D5FFA3E52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4784"/>
            <a:ext cx="11340000" cy="344936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2251F91-4424-7954-690A-1FACE473E5EC}"/>
              </a:ext>
            </a:extLst>
          </p:cNvPr>
          <p:cNvSpPr/>
          <p:nvPr/>
        </p:nvSpPr>
        <p:spPr bwMode="white">
          <a:xfrm>
            <a:off x="839416" y="2478290"/>
            <a:ext cx="8205603" cy="70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1586A9-3A64-8F4E-A060-714DED36D4D3}"/>
              </a:ext>
            </a:extLst>
          </p:cNvPr>
          <p:cNvSpPr/>
          <p:nvPr/>
        </p:nvSpPr>
        <p:spPr bwMode="white">
          <a:xfrm>
            <a:off x="911424" y="3225224"/>
            <a:ext cx="8205603" cy="70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E017B1F-80E0-862B-4391-74CB486A672F}"/>
              </a:ext>
            </a:extLst>
          </p:cNvPr>
          <p:cNvSpPr/>
          <p:nvPr/>
        </p:nvSpPr>
        <p:spPr bwMode="white">
          <a:xfrm>
            <a:off x="1343472" y="4004018"/>
            <a:ext cx="8205603" cy="70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61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1E8F22-34CC-5A0A-5B03-CA124561BB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9796045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EB4B3BD-C5E1-86F1-A470-DB04BAF39378}"/>
              </a:ext>
            </a:extLst>
          </p:cNvPr>
          <p:cNvSpPr/>
          <p:nvPr/>
        </p:nvSpPr>
        <p:spPr bwMode="white">
          <a:xfrm>
            <a:off x="767408" y="2754191"/>
            <a:ext cx="8205603" cy="53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81D2C30-8367-3C8E-890C-54BA3600543D}"/>
              </a:ext>
            </a:extLst>
          </p:cNvPr>
          <p:cNvSpPr/>
          <p:nvPr/>
        </p:nvSpPr>
        <p:spPr bwMode="white">
          <a:xfrm>
            <a:off x="839416" y="3455942"/>
            <a:ext cx="8205603" cy="53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CCF941E-BA7C-DEE9-D89D-BED984F513A8}"/>
              </a:ext>
            </a:extLst>
          </p:cNvPr>
          <p:cNvSpPr/>
          <p:nvPr/>
        </p:nvSpPr>
        <p:spPr bwMode="white">
          <a:xfrm>
            <a:off x="1055440" y="4160859"/>
            <a:ext cx="8205603" cy="53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774DCD4-9A95-A5BE-7F7D-A8073A4FA91A}"/>
              </a:ext>
            </a:extLst>
          </p:cNvPr>
          <p:cNvSpPr/>
          <p:nvPr/>
        </p:nvSpPr>
        <p:spPr bwMode="white">
          <a:xfrm>
            <a:off x="911424" y="4835880"/>
            <a:ext cx="8205603" cy="53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2668E15-EACD-F643-F0D3-C000132D231C}"/>
              </a:ext>
            </a:extLst>
          </p:cNvPr>
          <p:cNvSpPr/>
          <p:nvPr/>
        </p:nvSpPr>
        <p:spPr bwMode="white">
          <a:xfrm>
            <a:off x="1055440" y="5612911"/>
            <a:ext cx="8205603" cy="53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A3090D3D-84C2-7533-8889-2C57F24F86A5}"/>
              </a:ext>
            </a:extLst>
          </p:cNvPr>
          <p:cNvSpPr/>
          <p:nvPr/>
        </p:nvSpPr>
        <p:spPr bwMode="white">
          <a:xfrm>
            <a:off x="839415" y="6272341"/>
            <a:ext cx="8205603" cy="53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4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793EF3-4FC7-CBD2-08CA-7581764DE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04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F6A63F-FD5A-9003-865E-3A85849C7BB1}"/>
              </a:ext>
            </a:extLst>
          </p:cNvPr>
          <p:cNvSpPr/>
          <p:nvPr/>
        </p:nvSpPr>
        <p:spPr bwMode="white">
          <a:xfrm>
            <a:off x="10500302" y="3465920"/>
            <a:ext cx="342769" cy="39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06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F8814-B0A7-58BC-43BD-2DD91D8A64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9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9963D7-3926-1D4C-3494-B46F67E6BD46}"/>
              </a:ext>
            </a:extLst>
          </p:cNvPr>
          <p:cNvSpPr/>
          <p:nvPr/>
        </p:nvSpPr>
        <p:spPr bwMode="white">
          <a:xfrm>
            <a:off x="10433652" y="2281282"/>
            <a:ext cx="342770" cy="3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65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6A1E44-251F-7507-1E7D-A309969BD6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4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18BF69-05ED-1309-F09C-CD5C91425AEC}"/>
              </a:ext>
            </a:extLst>
          </p:cNvPr>
          <p:cNvSpPr/>
          <p:nvPr/>
        </p:nvSpPr>
        <p:spPr bwMode="white">
          <a:xfrm>
            <a:off x="2826045" y="4209322"/>
            <a:ext cx="914055" cy="41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0F6BCA8-73E3-E856-FF75-0146B8DC8D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4077072"/>
            <a:ext cx="6888128" cy="212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36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B3404E-AEC9-3C35-A068-ECBEB6EC1A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505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8B0D4B-D043-06B8-CE57-92B1F5315C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25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F74CED-912D-A4AE-181A-40E1E254F139}"/>
              </a:ext>
            </a:extLst>
          </p:cNvPr>
          <p:cNvSpPr/>
          <p:nvPr/>
        </p:nvSpPr>
        <p:spPr bwMode="white">
          <a:xfrm>
            <a:off x="10471738" y="4789997"/>
            <a:ext cx="342770" cy="3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777CBA-7AEF-DEEC-33D6-B92810A09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569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FCE5A9-8F15-328D-CC9E-0CBC28D8A94A}"/>
              </a:ext>
            </a:extLst>
          </p:cNvPr>
          <p:cNvSpPr/>
          <p:nvPr/>
        </p:nvSpPr>
        <p:spPr bwMode="white">
          <a:xfrm>
            <a:off x="7407994" y="5156511"/>
            <a:ext cx="1675768" cy="391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55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8DF234-5113-135B-28C4-3BCD480A1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0946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7F7F23-59AD-2B30-BB5A-BD7506876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55326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992F0C4-1206-3DC7-D446-0AEB2BE2B4F9}"/>
              </a:ext>
            </a:extLst>
          </p:cNvPr>
          <p:cNvSpPr/>
          <p:nvPr/>
        </p:nvSpPr>
        <p:spPr bwMode="white">
          <a:xfrm>
            <a:off x="1919536" y="4077072"/>
            <a:ext cx="741682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26C6E7D-9530-5E5C-A686-C67ED310B033}"/>
              </a:ext>
            </a:extLst>
          </p:cNvPr>
          <p:cNvSpPr/>
          <p:nvPr/>
        </p:nvSpPr>
        <p:spPr bwMode="white">
          <a:xfrm>
            <a:off x="2279576" y="5373216"/>
            <a:ext cx="28803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232CAED-0F55-7F2D-A282-3DA3BA4CFF30}"/>
              </a:ext>
            </a:extLst>
          </p:cNvPr>
          <p:cNvSpPr/>
          <p:nvPr/>
        </p:nvSpPr>
        <p:spPr bwMode="white">
          <a:xfrm>
            <a:off x="2135560" y="6173952"/>
            <a:ext cx="28803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02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2A9D8-779F-B675-115A-DCE383E6D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83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6FA182-5582-6CD2-5165-60A8726C895A}"/>
              </a:ext>
            </a:extLst>
          </p:cNvPr>
          <p:cNvSpPr/>
          <p:nvPr/>
        </p:nvSpPr>
        <p:spPr bwMode="white">
          <a:xfrm>
            <a:off x="10319395" y="2699840"/>
            <a:ext cx="1037833" cy="41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5F96B3-51F0-1570-E15B-F9C2DA67157F}"/>
              </a:ext>
            </a:extLst>
          </p:cNvPr>
          <p:cNvSpPr/>
          <p:nvPr/>
        </p:nvSpPr>
        <p:spPr bwMode="white">
          <a:xfrm>
            <a:off x="1188362" y="3547258"/>
            <a:ext cx="3503879" cy="457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343736-7951-B913-7129-B7B65E8DE32D}"/>
              </a:ext>
            </a:extLst>
          </p:cNvPr>
          <p:cNvSpPr/>
          <p:nvPr/>
        </p:nvSpPr>
        <p:spPr bwMode="white">
          <a:xfrm>
            <a:off x="4758891" y="3585344"/>
            <a:ext cx="1590075" cy="41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F02828-C091-78D3-CBEA-C06057D39BEE}"/>
              </a:ext>
            </a:extLst>
          </p:cNvPr>
          <p:cNvSpPr/>
          <p:nvPr/>
        </p:nvSpPr>
        <p:spPr bwMode="white">
          <a:xfrm>
            <a:off x="6434659" y="3585344"/>
            <a:ext cx="533198" cy="41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90DFE7-5139-9CB8-5858-F8C7930CBAF4}"/>
              </a:ext>
            </a:extLst>
          </p:cNvPr>
          <p:cNvSpPr/>
          <p:nvPr/>
        </p:nvSpPr>
        <p:spPr bwMode="white">
          <a:xfrm>
            <a:off x="1921511" y="5346830"/>
            <a:ext cx="780755" cy="39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30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6D1B90-0E09-AAAB-41D7-E33E9D5C1F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80728"/>
            <a:ext cx="10297144" cy="559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1826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4057F3-03AC-9927-0339-741D74A114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777418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25F1BAA-08AC-3942-CDF8-AC3B78144652}"/>
              </a:ext>
            </a:extLst>
          </p:cNvPr>
          <p:cNvSpPr/>
          <p:nvPr/>
        </p:nvSpPr>
        <p:spPr bwMode="white">
          <a:xfrm>
            <a:off x="983432" y="2420888"/>
            <a:ext cx="10297144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A86A3AC-C24B-D6A5-7B9D-A3DA76747160}"/>
              </a:ext>
            </a:extLst>
          </p:cNvPr>
          <p:cNvSpPr/>
          <p:nvPr/>
        </p:nvSpPr>
        <p:spPr bwMode="white">
          <a:xfrm>
            <a:off x="767408" y="3933056"/>
            <a:ext cx="101531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6751701E-ED42-1198-3FE1-A5F32B6A453A}"/>
              </a:ext>
            </a:extLst>
          </p:cNvPr>
          <p:cNvSpPr/>
          <p:nvPr/>
        </p:nvSpPr>
        <p:spPr bwMode="white">
          <a:xfrm>
            <a:off x="839416" y="4612347"/>
            <a:ext cx="10225136" cy="126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C0666199-60CC-C6EA-0584-2CA381992154}"/>
              </a:ext>
            </a:extLst>
          </p:cNvPr>
          <p:cNvSpPr/>
          <p:nvPr/>
        </p:nvSpPr>
        <p:spPr bwMode="white">
          <a:xfrm>
            <a:off x="1127448" y="6037781"/>
            <a:ext cx="9649072" cy="662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53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  <p:bldP spid="3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F8FA30-C91E-0577-CD21-5743A4A7EC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70055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1743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C51222-7410-460D-166D-536E7065A0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0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3593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1DC40-F18D-46A0-3109-F2D4E58B4E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31562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B9F4CD9-F15E-8A70-6879-96D85529A9B1}"/>
              </a:ext>
            </a:extLst>
          </p:cNvPr>
          <p:cNvSpPr/>
          <p:nvPr/>
        </p:nvSpPr>
        <p:spPr bwMode="white">
          <a:xfrm>
            <a:off x="695400" y="2204864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DB38E8A-DD3C-B9AD-AF64-5702B79ABE70}"/>
              </a:ext>
            </a:extLst>
          </p:cNvPr>
          <p:cNvSpPr/>
          <p:nvPr/>
        </p:nvSpPr>
        <p:spPr bwMode="white">
          <a:xfrm>
            <a:off x="695400" y="2780928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FEDBD9A-C88A-8FCD-22E6-CF789D19D5BB}"/>
              </a:ext>
            </a:extLst>
          </p:cNvPr>
          <p:cNvSpPr/>
          <p:nvPr/>
        </p:nvSpPr>
        <p:spPr bwMode="white">
          <a:xfrm>
            <a:off x="767408" y="3429000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95C731E-8BAF-6794-AFF1-0DEAD60076DC}"/>
              </a:ext>
            </a:extLst>
          </p:cNvPr>
          <p:cNvSpPr/>
          <p:nvPr/>
        </p:nvSpPr>
        <p:spPr bwMode="white">
          <a:xfrm>
            <a:off x="5159896" y="3505185"/>
            <a:ext cx="41044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BC3820F-7541-37A1-0CBD-AF9A2FEAB1C4}"/>
              </a:ext>
            </a:extLst>
          </p:cNvPr>
          <p:cNvSpPr/>
          <p:nvPr/>
        </p:nvSpPr>
        <p:spPr bwMode="white">
          <a:xfrm>
            <a:off x="691688" y="4153257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7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E55180-A7F2-5305-283F-03C9FFF34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1340000" cy="541087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1F5BD1A-54DF-9549-1594-C9E3B231176A}"/>
              </a:ext>
            </a:extLst>
          </p:cNvPr>
          <p:cNvSpPr/>
          <p:nvPr/>
        </p:nvSpPr>
        <p:spPr bwMode="white">
          <a:xfrm>
            <a:off x="890534" y="1844824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1168AF7-206C-3EF7-6155-4120FF23244A}"/>
              </a:ext>
            </a:extLst>
          </p:cNvPr>
          <p:cNvSpPr/>
          <p:nvPr/>
        </p:nvSpPr>
        <p:spPr bwMode="white">
          <a:xfrm>
            <a:off x="623392" y="2564904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8ECBF30-E45A-0CD7-75B7-F0B256F2AD28}"/>
              </a:ext>
            </a:extLst>
          </p:cNvPr>
          <p:cNvSpPr/>
          <p:nvPr/>
        </p:nvSpPr>
        <p:spPr bwMode="white">
          <a:xfrm>
            <a:off x="839416" y="3165191"/>
            <a:ext cx="44644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799E3E3-EE61-C3E0-30BE-AAE6B8BC8B73}"/>
              </a:ext>
            </a:extLst>
          </p:cNvPr>
          <p:cNvSpPr/>
          <p:nvPr/>
        </p:nvSpPr>
        <p:spPr bwMode="white">
          <a:xfrm>
            <a:off x="5303912" y="3195550"/>
            <a:ext cx="39604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208AE2F-DA69-CB7E-0BE7-C4617FC35A8B}"/>
              </a:ext>
            </a:extLst>
          </p:cNvPr>
          <p:cNvSpPr/>
          <p:nvPr/>
        </p:nvSpPr>
        <p:spPr bwMode="white">
          <a:xfrm>
            <a:off x="855308" y="3899851"/>
            <a:ext cx="970518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EE53696-7092-76E3-D6BF-2D358FCE7EE5}"/>
              </a:ext>
            </a:extLst>
          </p:cNvPr>
          <p:cNvSpPr/>
          <p:nvPr/>
        </p:nvSpPr>
        <p:spPr bwMode="white">
          <a:xfrm>
            <a:off x="479376" y="4475915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DE1BD0A-37B0-5237-FD5B-A21E48A13C2A}"/>
              </a:ext>
            </a:extLst>
          </p:cNvPr>
          <p:cNvSpPr/>
          <p:nvPr/>
        </p:nvSpPr>
        <p:spPr bwMode="white">
          <a:xfrm>
            <a:off x="944534" y="5163989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8F23E50A-1EE5-898C-1381-B3C9C12F6A52}"/>
              </a:ext>
            </a:extLst>
          </p:cNvPr>
          <p:cNvSpPr/>
          <p:nvPr/>
        </p:nvSpPr>
        <p:spPr bwMode="white">
          <a:xfrm>
            <a:off x="695400" y="5885810"/>
            <a:ext cx="8208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70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02B0DA-2D88-0CF2-1ED5-AE3B09CC1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628800"/>
            <a:ext cx="11340000" cy="404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028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E82428-651E-71FC-9D44-BEC630253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3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779865-5824-37A9-4B22-620B564D9791}"/>
              </a:ext>
            </a:extLst>
          </p:cNvPr>
          <p:cNvSpPr/>
          <p:nvPr/>
        </p:nvSpPr>
        <p:spPr bwMode="white">
          <a:xfrm>
            <a:off x="1464483" y="4143164"/>
            <a:ext cx="580806" cy="524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046931-7697-F8A4-C9CB-475D74C81958}"/>
              </a:ext>
            </a:extLst>
          </p:cNvPr>
          <p:cNvSpPr/>
          <p:nvPr/>
        </p:nvSpPr>
        <p:spPr bwMode="white">
          <a:xfrm>
            <a:off x="7320151" y="4143164"/>
            <a:ext cx="580805" cy="524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81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FBA030-3B96-739F-9D3B-B51617A8D6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27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EE01AD-D79A-35FE-98FE-91DE3EB8F6C8}"/>
              </a:ext>
            </a:extLst>
          </p:cNvPr>
          <p:cNvSpPr/>
          <p:nvPr/>
        </p:nvSpPr>
        <p:spPr bwMode="white">
          <a:xfrm>
            <a:off x="10471738" y="2530266"/>
            <a:ext cx="342770" cy="3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19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80275F-A2BC-9506-A126-8F055015D6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4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238428-3EDC-7686-6E0A-BB461A98B51C}"/>
              </a:ext>
            </a:extLst>
          </p:cNvPr>
          <p:cNvSpPr/>
          <p:nvPr/>
        </p:nvSpPr>
        <p:spPr bwMode="white">
          <a:xfrm>
            <a:off x="10433652" y="3262375"/>
            <a:ext cx="380856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35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9501DD-14A1-1E05-DACB-F09A5E7EC7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0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B7995D-6724-A194-392E-C2E6F44D40A7}"/>
              </a:ext>
            </a:extLst>
          </p:cNvPr>
          <p:cNvSpPr/>
          <p:nvPr/>
        </p:nvSpPr>
        <p:spPr bwMode="white">
          <a:xfrm>
            <a:off x="10433652" y="2388416"/>
            <a:ext cx="371335" cy="40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47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F99F42-8FDB-9386-802E-645AE33E6E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4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FFD356-D4F0-3F3C-54FE-4893DF124D11}"/>
              </a:ext>
            </a:extLst>
          </p:cNvPr>
          <p:cNvSpPr/>
          <p:nvPr/>
        </p:nvSpPr>
        <p:spPr bwMode="white">
          <a:xfrm>
            <a:off x="10433652" y="3264759"/>
            <a:ext cx="371335" cy="41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46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E0691C-D015-9A8C-66B8-513DCB4600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48053"/>
            <a:ext cx="11340000" cy="3591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F021B7-DD56-0048-F3FD-44BF57A3CDB3}"/>
              </a:ext>
            </a:extLst>
          </p:cNvPr>
          <p:cNvSpPr/>
          <p:nvPr/>
        </p:nvSpPr>
        <p:spPr bwMode="white">
          <a:xfrm>
            <a:off x="8472264" y="2200925"/>
            <a:ext cx="1866173" cy="53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BF8269-0079-5B7C-763E-B14EB38EB37D}"/>
              </a:ext>
            </a:extLst>
          </p:cNvPr>
          <p:cNvSpPr/>
          <p:nvPr/>
        </p:nvSpPr>
        <p:spPr bwMode="white">
          <a:xfrm>
            <a:off x="9929017" y="3205495"/>
            <a:ext cx="1409168" cy="4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983327-04C6-C19C-4411-B9C745DEB5F6}"/>
              </a:ext>
            </a:extLst>
          </p:cNvPr>
          <p:cNvSpPr/>
          <p:nvPr/>
        </p:nvSpPr>
        <p:spPr bwMode="white">
          <a:xfrm>
            <a:off x="1740604" y="4043713"/>
            <a:ext cx="761712" cy="46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7B35E55-FEB3-4088-806C-E443DECACD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869160"/>
            <a:ext cx="11340000" cy="184552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5D8D34-1768-E9DD-2893-6D49B4E28578}"/>
              </a:ext>
            </a:extLst>
          </p:cNvPr>
          <p:cNvSpPr/>
          <p:nvPr/>
        </p:nvSpPr>
        <p:spPr bwMode="white">
          <a:xfrm>
            <a:off x="10400107" y="5098655"/>
            <a:ext cx="999749" cy="42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00558D-9513-CBDC-02D1-DC0B5E15EDA3}"/>
              </a:ext>
            </a:extLst>
          </p:cNvPr>
          <p:cNvSpPr/>
          <p:nvPr/>
        </p:nvSpPr>
        <p:spPr bwMode="white">
          <a:xfrm>
            <a:off x="1754666" y="5949703"/>
            <a:ext cx="704584" cy="45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5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2025-06-21T16:02:35Z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