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48" r:id="rId15"/>
    <p:sldId id="347" r:id="rId16"/>
    <p:sldId id="346" r:id="rId17"/>
    <p:sldId id="345" r:id="rId18"/>
    <p:sldId id="344" r:id="rId19"/>
    <p:sldId id="343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545" y="2066735"/>
            <a:ext cx="10640910" cy="2724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3774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384" y="1361708"/>
            <a:ext cx="3191216" cy="273951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62189" y="422108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927" y="512118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220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84984"/>
            <a:ext cx="3265908" cy="36183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869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2888" y="2574960"/>
            <a:ext cx="342770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84984"/>
            <a:ext cx="3265908" cy="3618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348880"/>
            <a:ext cx="2650925" cy="4095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61610"/>
            <a:ext cx="11340000" cy="206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5633" y="2619193"/>
            <a:ext cx="580806" cy="5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8933" y="2685883"/>
            <a:ext cx="961662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492896"/>
            <a:ext cx="2650925" cy="4095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550572"/>
            <a:ext cx="371335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324" y="3951047"/>
            <a:ext cx="2881351" cy="3003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72755"/>
            <a:ext cx="11340000" cy="2056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284984"/>
            <a:ext cx="2881351" cy="30035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92"/>
            <a:ext cx="11340000" cy="2390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429000"/>
            <a:ext cx="5231944" cy="31754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61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2315" y="2422520"/>
            <a:ext cx="371335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01008"/>
            <a:ext cx="5231944" cy="3175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6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852936"/>
            <a:ext cx="5722383" cy="3415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3630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26781" y="4142862"/>
            <a:ext cx="1133047" cy="5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3129" y="4142862"/>
            <a:ext cx="1647204" cy="5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61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9883" y="3337866"/>
            <a:ext cx="590327" cy="39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852936"/>
            <a:ext cx="5722383" cy="341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2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542" y="2675927"/>
            <a:ext cx="4151050" cy="377664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27448" y="3068960"/>
            <a:ext cx="40324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440" y="3933056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6915" y="4605800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42321" y="5517232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785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268760"/>
            <a:ext cx="4151050" cy="377664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1384" y="3861048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376" y="4814799"/>
            <a:ext cx="61206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368016"/>
            <a:ext cx="11340000" cy="26348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356992"/>
            <a:ext cx="3828745" cy="21996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1958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68511" y="1844824"/>
            <a:ext cx="2595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8510" y="2564904"/>
            <a:ext cx="2595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3142" y="3284985"/>
            <a:ext cx="42514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63952" y="3284985"/>
            <a:ext cx="2595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7448" y="3933056"/>
            <a:ext cx="9217024" cy="207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09378" y="6064324"/>
            <a:ext cx="70028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7466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772816"/>
            <a:ext cx="3828745" cy="219960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39416" y="2492896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1012" y="3356992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408" y="3972424"/>
            <a:ext cx="4392488" cy="7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11457"/>
            <a:ext cx="11340000" cy="42350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674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240" y="2969704"/>
            <a:ext cx="5087928" cy="332653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677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249" y="4077072"/>
            <a:ext cx="5735960" cy="241885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963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806"/>
          <a:stretch>
            <a:fillRect/>
          </a:stretch>
        </p:blipFill>
        <p:spPr>
          <a:xfrm>
            <a:off x="9299096" y="1628800"/>
            <a:ext cx="2592288" cy="24188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52913"/>
          <a:stretch>
            <a:fillRect/>
          </a:stretch>
        </p:blipFill>
        <p:spPr>
          <a:xfrm>
            <a:off x="9160725" y="4121050"/>
            <a:ext cx="2700881" cy="2418859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532752" y="2420888"/>
            <a:ext cx="7147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368" y="3160299"/>
            <a:ext cx="7147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32751" y="4121050"/>
            <a:ext cx="862797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03018" y="5006443"/>
            <a:ext cx="7147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44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9390" y="3269583"/>
            <a:ext cx="971183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5763" y="5051268"/>
            <a:ext cx="971183" cy="38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982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2780928"/>
            <a:ext cx="3801938" cy="25828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52913"/>
          <a:stretch>
            <a:fillRect/>
          </a:stretch>
        </p:blipFill>
        <p:spPr>
          <a:xfrm>
            <a:off x="8760296" y="3098373"/>
            <a:ext cx="2700881" cy="241885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79376" y="3789873"/>
            <a:ext cx="7147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384" y="4653136"/>
            <a:ext cx="71474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4866" y="5516399"/>
            <a:ext cx="82494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371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573016"/>
            <a:ext cx="3801938" cy="25828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95400" y="2378371"/>
            <a:ext cx="8784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392" y="3183486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392" y="4064047"/>
            <a:ext cx="38884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92867"/>
            <a:ext cx="11340000" cy="36722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529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519544"/>
            <a:ext cx="428463" cy="4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458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2750" y="4193840"/>
            <a:ext cx="2541698" cy="5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224000"/>
            <a:ext cx="11340000" cy="26960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2852936"/>
            <a:ext cx="3700421" cy="37350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6878"/>
            <a:ext cx="993420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1844824"/>
            <a:ext cx="66967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448" y="2348880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8336" y="3375782"/>
            <a:ext cx="5397703" cy="271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04724" y="6237311"/>
            <a:ext cx="5179307" cy="50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0900716" cy="538339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11424" y="422108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6998" y="5112587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440" y="5882373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734" y="4077603"/>
            <a:ext cx="3191216" cy="2739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