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496" y="2051090"/>
            <a:ext cx="9073008" cy="2755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9877071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86818" y="3140968"/>
            <a:ext cx="7272808" cy="97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59496" y="4437112"/>
            <a:ext cx="7272808" cy="97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91304" y="5800735"/>
            <a:ext cx="7272808" cy="97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1212563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21794" y="2780928"/>
            <a:ext cx="930665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39416" y="4221088"/>
            <a:ext cx="930665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11424" y="5614966"/>
            <a:ext cx="930665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176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7083" y="3105387"/>
            <a:ext cx="304685" cy="38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6199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80609" y="4667047"/>
            <a:ext cx="437984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1489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417" y="1575122"/>
            <a:ext cx="1064904" cy="113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58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505852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330194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51384" y="3140968"/>
            <a:ext cx="930665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400" y="3953419"/>
            <a:ext cx="930665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054688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2673430"/>
            <a:ext cx="9306653" cy="89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39416" y="3969506"/>
            <a:ext cx="9306653" cy="89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48327" y="5211455"/>
            <a:ext cx="9306653" cy="89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991774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400" y="3356992"/>
            <a:ext cx="9306653" cy="89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839416" y="4581128"/>
            <a:ext cx="9306653" cy="89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60275" y="5733256"/>
            <a:ext cx="9306653" cy="89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 animBg="1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0857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727544" y="3185728"/>
            <a:ext cx="1159237" cy="50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91517" y="4140782"/>
            <a:ext cx="1152090" cy="106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0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89040"/>
            <a:ext cx="11340000" cy="166617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530500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207568" y="2708920"/>
            <a:ext cx="597666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279576" y="3886928"/>
            <a:ext cx="597666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351584" y="5375506"/>
            <a:ext cx="597666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210639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408" y="2484980"/>
            <a:ext cx="172819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80192" y="2491318"/>
            <a:ext cx="567604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240173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52736"/>
            <a:ext cx="10153128" cy="521376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98179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543316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295800" y="2492896"/>
            <a:ext cx="597666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80348" y="3841328"/>
            <a:ext cx="892802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23392" y="5209479"/>
            <a:ext cx="3672408" cy="134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367808" y="5307630"/>
            <a:ext cx="4320480" cy="128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 animBg="1"/>
      <p:bldP spid="44" grpId="0" animBg="1"/>
      <p:bldP spid="4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4"/>
          <a:stretch>
            <a:fillRect/>
          </a:stretch>
        </p:blipFill>
        <p:spPr>
          <a:xfrm>
            <a:off x="839416" y="1420129"/>
            <a:ext cx="11340000" cy="200077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408" y="2277376"/>
            <a:ext cx="784887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07348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6706"/>
            <a:ext cx="11340000" cy="4024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2927" y="1655129"/>
            <a:ext cx="1161612" cy="43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8796" y="2856783"/>
            <a:ext cx="1114005" cy="49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5496" y="4125196"/>
            <a:ext cx="1685289" cy="110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893157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827206" y="3679284"/>
            <a:ext cx="382103" cy="34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1467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8130" y="1750695"/>
            <a:ext cx="147637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94245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86818" y="3140968"/>
            <a:ext cx="7272808" cy="97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631504" y="4365104"/>
            <a:ext cx="7272808" cy="97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35560" y="5589240"/>
            <a:ext cx="7272808" cy="97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11340000" cy="520305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432" y="2852936"/>
            <a:ext cx="7272808" cy="97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9456" y="4293096"/>
            <a:ext cx="7272808" cy="97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15480" y="5661248"/>
            <a:ext cx="7272808" cy="97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38662"/>
            <a:ext cx="11340000" cy="57006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19678" y="2806912"/>
            <a:ext cx="342769" cy="4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4162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7911" y="2535650"/>
            <a:ext cx="1856321" cy="118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8048" y="4149080"/>
            <a:ext cx="151216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2025-06-24T05:10:15Z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