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56" autoAdjust="0"/>
    <p:restoredTop sz="94660"/>
  </p:normalViewPr>
  <p:slideViewPr>
    <p:cSldViewPr showGuides="1">
      <p:cViewPr varScale="1">
        <p:scale>
          <a:sx n="99" d="100"/>
          <a:sy n="99" d="100"/>
        </p:scale>
        <p:origin x="88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8C99A2-9F2E-E004-AB70-D7A31D654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995" y="1828576"/>
            <a:ext cx="7240010" cy="32008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B3135-142B-6BC4-E6E7-EF93F986A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64997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E30838-79CC-534A-4F6F-D64718EE698B}"/>
              </a:ext>
            </a:extLst>
          </p:cNvPr>
          <p:cNvSpPr/>
          <p:nvPr/>
        </p:nvSpPr>
        <p:spPr bwMode="white">
          <a:xfrm>
            <a:off x="335360" y="3237763"/>
            <a:ext cx="9073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EFF66D-7C88-301F-25A6-1A3E4030AE61}"/>
              </a:ext>
            </a:extLst>
          </p:cNvPr>
          <p:cNvSpPr/>
          <p:nvPr/>
        </p:nvSpPr>
        <p:spPr bwMode="white">
          <a:xfrm>
            <a:off x="645034" y="4365104"/>
            <a:ext cx="977144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4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5D9A3-D4C3-CB54-C0FF-BB1854907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415707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90CBFC-858B-4137-37E4-2AE3B36A6342}"/>
              </a:ext>
            </a:extLst>
          </p:cNvPr>
          <p:cNvSpPr/>
          <p:nvPr/>
        </p:nvSpPr>
        <p:spPr bwMode="white">
          <a:xfrm>
            <a:off x="1127448" y="2708920"/>
            <a:ext cx="85689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F5DC14-53C2-FEF2-A6B3-BE4FE0F20B7F}"/>
              </a:ext>
            </a:extLst>
          </p:cNvPr>
          <p:cNvSpPr/>
          <p:nvPr/>
        </p:nvSpPr>
        <p:spPr bwMode="white">
          <a:xfrm>
            <a:off x="1207188" y="3717032"/>
            <a:ext cx="69770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63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7E1AA-F4E1-40B1-B79D-91A22358C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694"/>
            <a:ext cx="103838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0AA5E-CA59-0326-4E35-99E964857B9A}"/>
              </a:ext>
            </a:extLst>
          </p:cNvPr>
          <p:cNvSpPr/>
          <p:nvPr/>
        </p:nvSpPr>
        <p:spPr bwMode="white">
          <a:xfrm>
            <a:off x="9784342" y="3805704"/>
            <a:ext cx="392335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4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E62D1-8A42-65B8-082D-1202D54A8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620" y="764704"/>
            <a:ext cx="9860759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B1DB03-AF26-BED3-D3FD-0D69648BB78E}"/>
              </a:ext>
            </a:extLst>
          </p:cNvPr>
          <p:cNvSpPr/>
          <p:nvPr/>
        </p:nvSpPr>
        <p:spPr bwMode="white">
          <a:xfrm>
            <a:off x="9933499" y="4071670"/>
            <a:ext cx="372572" cy="33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4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6B3FF-7D41-8A0B-5C03-61E47C738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8DCA0-CB6E-3963-8309-5406A49D3CD6}"/>
              </a:ext>
            </a:extLst>
          </p:cNvPr>
          <p:cNvSpPr/>
          <p:nvPr/>
        </p:nvSpPr>
        <p:spPr bwMode="white">
          <a:xfrm>
            <a:off x="5701511" y="2780715"/>
            <a:ext cx="1085440" cy="38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0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2B67E-C279-7ED4-020B-543447C0F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31384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81A427-8EC7-4957-5AAE-5FF871586E7A}"/>
              </a:ext>
            </a:extLst>
          </p:cNvPr>
          <p:cNvSpPr/>
          <p:nvPr/>
        </p:nvSpPr>
        <p:spPr bwMode="white">
          <a:xfrm>
            <a:off x="1919536" y="3068960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2EBFF9F-E1C0-D6C5-F396-43645D1DF1AC}"/>
              </a:ext>
            </a:extLst>
          </p:cNvPr>
          <p:cNvSpPr/>
          <p:nvPr/>
        </p:nvSpPr>
        <p:spPr bwMode="white">
          <a:xfrm>
            <a:off x="1847528" y="3861048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7502D62-0A53-799B-1845-CA06F4A90D5B}"/>
              </a:ext>
            </a:extLst>
          </p:cNvPr>
          <p:cNvSpPr/>
          <p:nvPr/>
        </p:nvSpPr>
        <p:spPr bwMode="white">
          <a:xfrm>
            <a:off x="1991544" y="4562800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A0A8A3D-7D6A-E36C-FA47-CBA1441F46DA}"/>
              </a:ext>
            </a:extLst>
          </p:cNvPr>
          <p:cNvSpPr/>
          <p:nvPr/>
        </p:nvSpPr>
        <p:spPr bwMode="white">
          <a:xfrm>
            <a:off x="1919536" y="5237570"/>
            <a:ext cx="85689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756528C-CE81-AB94-6382-C7CEEE9310E8}"/>
              </a:ext>
            </a:extLst>
          </p:cNvPr>
          <p:cNvSpPr/>
          <p:nvPr/>
        </p:nvSpPr>
        <p:spPr bwMode="white">
          <a:xfrm>
            <a:off x="2013232" y="6028722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14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6ABEC-058E-29B1-6149-A1A9E510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660" y="836712"/>
            <a:ext cx="1061234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D182081-3E22-D847-8C02-4179CC5B6623}"/>
              </a:ext>
            </a:extLst>
          </p:cNvPr>
          <p:cNvSpPr/>
          <p:nvPr/>
        </p:nvSpPr>
        <p:spPr bwMode="white">
          <a:xfrm>
            <a:off x="1415480" y="2348880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9678AF6-ED17-0180-E94A-394078DDC1B8}"/>
              </a:ext>
            </a:extLst>
          </p:cNvPr>
          <p:cNvSpPr/>
          <p:nvPr/>
        </p:nvSpPr>
        <p:spPr bwMode="white">
          <a:xfrm>
            <a:off x="1055440" y="3140968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709A7ED-0A9E-A281-7415-385B6209B448}"/>
              </a:ext>
            </a:extLst>
          </p:cNvPr>
          <p:cNvSpPr/>
          <p:nvPr/>
        </p:nvSpPr>
        <p:spPr bwMode="white">
          <a:xfrm>
            <a:off x="1579660" y="3793725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057B8EE-16D0-0779-9AC7-A8FB5DBDB540}"/>
              </a:ext>
            </a:extLst>
          </p:cNvPr>
          <p:cNvSpPr/>
          <p:nvPr/>
        </p:nvSpPr>
        <p:spPr bwMode="white">
          <a:xfrm>
            <a:off x="1415480" y="4662506"/>
            <a:ext cx="81369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5B08A3A-F052-1FF7-7675-AA45847DE74D}"/>
              </a:ext>
            </a:extLst>
          </p:cNvPr>
          <p:cNvSpPr/>
          <p:nvPr/>
        </p:nvSpPr>
        <p:spPr bwMode="white">
          <a:xfrm>
            <a:off x="1547751" y="5510110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63E026B-FF53-8915-1DF3-D1902A02A75A}"/>
              </a:ext>
            </a:extLst>
          </p:cNvPr>
          <p:cNvSpPr/>
          <p:nvPr/>
        </p:nvSpPr>
        <p:spPr bwMode="white">
          <a:xfrm>
            <a:off x="1547751" y="6236660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8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250B6-4199-D365-D5DD-EE8D55B1E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09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1721D-497D-0C52-F45B-39FAEAC0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03073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E0639F-B5B9-D3C3-0F06-FDC271E9A614}"/>
              </a:ext>
            </a:extLst>
          </p:cNvPr>
          <p:cNvSpPr/>
          <p:nvPr/>
        </p:nvSpPr>
        <p:spPr bwMode="white">
          <a:xfrm>
            <a:off x="3359696" y="2924944"/>
            <a:ext cx="53285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A1B0FB5-225E-E63C-0E40-305287595FC8}"/>
              </a:ext>
            </a:extLst>
          </p:cNvPr>
          <p:cNvSpPr/>
          <p:nvPr/>
        </p:nvSpPr>
        <p:spPr bwMode="white">
          <a:xfrm>
            <a:off x="607406" y="4005064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105005B-BF9F-52E9-F622-5EA622E0854B}"/>
              </a:ext>
            </a:extLst>
          </p:cNvPr>
          <p:cNvSpPr/>
          <p:nvPr/>
        </p:nvSpPr>
        <p:spPr bwMode="white">
          <a:xfrm>
            <a:off x="479376" y="4869160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2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4D67A-61E6-7CC5-2DE7-A3765A6F5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5364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3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A2C1F-FC18-C06D-8A19-74746A6D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67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C95C3C-11DF-3C30-2113-7CFC1CCA6D8C}"/>
              </a:ext>
            </a:extLst>
          </p:cNvPr>
          <p:cNvSpPr/>
          <p:nvPr/>
        </p:nvSpPr>
        <p:spPr bwMode="white">
          <a:xfrm>
            <a:off x="8348463" y="3180446"/>
            <a:ext cx="2218488" cy="45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7ABD7-C6C3-647D-0DEA-850DA0FA0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94535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2D7945-D037-519E-4D52-373FE5A2A689}"/>
              </a:ext>
            </a:extLst>
          </p:cNvPr>
          <p:cNvSpPr/>
          <p:nvPr/>
        </p:nvSpPr>
        <p:spPr bwMode="white">
          <a:xfrm>
            <a:off x="839416" y="3789040"/>
            <a:ext cx="66247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02AEFFC-160B-BB1F-8F3E-3172FC68C848}"/>
              </a:ext>
            </a:extLst>
          </p:cNvPr>
          <p:cNvSpPr/>
          <p:nvPr/>
        </p:nvSpPr>
        <p:spPr bwMode="white">
          <a:xfrm>
            <a:off x="822198" y="4971219"/>
            <a:ext cx="96662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ED7BC82-8DA2-6DDA-32ED-E46896706FC4}"/>
              </a:ext>
            </a:extLst>
          </p:cNvPr>
          <p:cNvSpPr/>
          <p:nvPr/>
        </p:nvSpPr>
        <p:spPr bwMode="white">
          <a:xfrm>
            <a:off x="695400" y="5681358"/>
            <a:ext cx="6624736" cy="98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6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43613-B9DE-87BA-A3F0-80D01D46E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27609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51F007-5E8F-35A0-86F6-2F3F205C655E}"/>
              </a:ext>
            </a:extLst>
          </p:cNvPr>
          <p:cNvSpPr/>
          <p:nvPr/>
        </p:nvSpPr>
        <p:spPr bwMode="white">
          <a:xfrm>
            <a:off x="551384" y="2420888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DC47D1ED-2B26-78EC-0321-4349E67237EB}"/>
              </a:ext>
            </a:extLst>
          </p:cNvPr>
          <p:cNvSpPr/>
          <p:nvPr/>
        </p:nvSpPr>
        <p:spPr bwMode="white">
          <a:xfrm>
            <a:off x="5951984" y="2204864"/>
            <a:ext cx="45365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B273C382-3D99-9155-479E-A3128FF53EF4}"/>
              </a:ext>
            </a:extLst>
          </p:cNvPr>
          <p:cNvSpPr/>
          <p:nvPr/>
        </p:nvSpPr>
        <p:spPr bwMode="white">
          <a:xfrm>
            <a:off x="479376" y="3501008"/>
            <a:ext cx="66247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8032DCE0-7BC5-1355-B247-9574D16B3CF2}"/>
              </a:ext>
            </a:extLst>
          </p:cNvPr>
          <p:cNvSpPr/>
          <p:nvPr/>
        </p:nvSpPr>
        <p:spPr bwMode="white">
          <a:xfrm>
            <a:off x="551384" y="4653136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8898F1E8-2333-C5F2-9412-C8C62B442221}"/>
              </a:ext>
            </a:extLst>
          </p:cNvPr>
          <p:cNvSpPr/>
          <p:nvPr/>
        </p:nvSpPr>
        <p:spPr bwMode="white">
          <a:xfrm>
            <a:off x="551384" y="5445224"/>
            <a:ext cx="1058517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51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A0985-DF2F-56B4-352E-1D7D37D46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42759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08C75E-9B7B-17C3-FCEF-9E2BD190B7D4}"/>
              </a:ext>
            </a:extLst>
          </p:cNvPr>
          <p:cNvSpPr/>
          <p:nvPr/>
        </p:nvSpPr>
        <p:spPr bwMode="white">
          <a:xfrm>
            <a:off x="9293233" y="4127189"/>
            <a:ext cx="323727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501271-587A-86D7-6ED2-2DB55D1635C2}"/>
              </a:ext>
            </a:extLst>
          </p:cNvPr>
          <p:cNvSpPr/>
          <p:nvPr/>
        </p:nvSpPr>
        <p:spPr bwMode="white">
          <a:xfrm>
            <a:off x="9331319" y="5565026"/>
            <a:ext cx="209471" cy="38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86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86E26-5D92-7819-06FD-516D3018C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8728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A186E-065F-1A99-D6BB-2D8B9003BB8B}"/>
              </a:ext>
            </a:extLst>
          </p:cNvPr>
          <p:cNvSpPr/>
          <p:nvPr/>
        </p:nvSpPr>
        <p:spPr bwMode="white">
          <a:xfrm>
            <a:off x="8498793" y="1989426"/>
            <a:ext cx="304685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EE82F-1A69-A74E-62C0-700D2A0107DB}"/>
              </a:ext>
            </a:extLst>
          </p:cNvPr>
          <p:cNvSpPr/>
          <p:nvPr/>
        </p:nvSpPr>
        <p:spPr bwMode="white">
          <a:xfrm>
            <a:off x="8489271" y="3420291"/>
            <a:ext cx="323727" cy="39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32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E9F4C-5378-5E5B-3458-A9979D8E5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45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7231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DA1F3-37B7-717D-3555-EF76665DB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5377444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629F571-6891-3967-E620-24DD1AA0EAFC}"/>
              </a:ext>
            </a:extLst>
          </p:cNvPr>
          <p:cNvSpPr/>
          <p:nvPr/>
        </p:nvSpPr>
        <p:spPr bwMode="white">
          <a:xfrm>
            <a:off x="623392" y="2852936"/>
            <a:ext cx="92170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ADD3376-8579-F2C2-38D4-FE84C0883F3F}"/>
              </a:ext>
            </a:extLst>
          </p:cNvPr>
          <p:cNvSpPr/>
          <p:nvPr/>
        </p:nvSpPr>
        <p:spPr bwMode="white">
          <a:xfrm>
            <a:off x="479375" y="4101498"/>
            <a:ext cx="9361041" cy="112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27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5B39F-0FFB-F152-BFD8-3116CA7DD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56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36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94C6C-2841-0D3A-09A8-DB582748D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3195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70B73-3424-FE64-7178-9EA3CF96022F}"/>
              </a:ext>
            </a:extLst>
          </p:cNvPr>
          <p:cNvSpPr/>
          <p:nvPr/>
        </p:nvSpPr>
        <p:spPr bwMode="white">
          <a:xfrm>
            <a:off x="4802439" y="2309545"/>
            <a:ext cx="2556068" cy="46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B604C-B6F9-3C99-E22C-A7DA71ABBE99}"/>
              </a:ext>
            </a:extLst>
          </p:cNvPr>
          <p:cNvSpPr/>
          <p:nvPr/>
        </p:nvSpPr>
        <p:spPr bwMode="white">
          <a:xfrm>
            <a:off x="9784607" y="2309545"/>
            <a:ext cx="944445" cy="46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74A782-4237-D08B-439C-6AF558AEE2D1}"/>
              </a:ext>
            </a:extLst>
          </p:cNvPr>
          <p:cNvSpPr/>
          <p:nvPr/>
        </p:nvSpPr>
        <p:spPr bwMode="white">
          <a:xfrm>
            <a:off x="1206613" y="3306325"/>
            <a:ext cx="1516311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19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C8635-81ED-95F3-7668-88E810D9E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960119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970868-4445-D803-65B6-C169DA6EEF1E}"/>
              </a:ext>
            </a:extLst>
          </p:cNvPr>
          <p:cNvSpPr/>
          <p:nvPr/>
        </p:nvSpPr>
        <p:spPr bwMode="white">
          <a:xfrm>
            <a:off x="9261092" y="3416226"/>
            <a:ext cx="270834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78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B6B1B-48A4-8BA9-49DC-926C07CB1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36425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D86A5A-6661-DADE-08BC-03B47A3CCABB}"/>
              </a:ext>
            </a:extLst>
          </p:cNvPr>
          <p:cNvSpPr/>
          <p:nvPr/>
        </p:nvSpPr>
        <p:spPr bwMode="white">
          <a:xfrm>
            <a:off x="9668845" y="4132949"/>
            <a:ext cx="400298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9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845A6-8968-864F-25AC-65152A249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418F3-F2AB-4EFC-6195-7550AFD02B6C}"/>
              </a:ext>
            </a:extLst>
          </p:cNvPr>
          <p:cNvSpPr/>
          <p:nvPr/>
        </p:nvSpPr>
        <p:spPr bwMode="white">
          <a:xfrm>
            <a:off x="10462216" y="3148941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82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ABD79-77C6-E008-6C93-FCCC290A8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8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A4A26-C1D3-C4F1-0F6A-CA3274319C85}"/>
              </a:ext>
            </a:extLst>
          </p:cNvPr>
          <p:cNvSpPr/>
          <p:nvPr/>
        </p:nvSpPr>
        <p:spPr bwMode="white">
          <a:xfrm>
            <a:off x="9252997" y="1853393"/>
            <a:ext cx="323727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B9FF13-0115-CAC3-EB8A-33E77812EB1D}"/>
              </a:ext>
            </a:extLst>
          </p:cNvPr>
          <p:cNvSpPr/>
          <p:nvPr/>
        </p:nvSpPr>
        <p:spPr bwMode="white">
          <a:xfrm>
            <a:off x="9338690" y="3569919"/>
            <a:ext cx="1161612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1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34D06-3805-2CDB-7E89-D47BF4697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396203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16F3F7-32D4-F06F-57D9-D361C233E172}"/>
              </a:ext>
            </a:extLst>
          </p:cNvPr>
          <p:cNvSpPr/>
          <p:nvPr/>
        </p:nvSpPr>
        <p:spPr bwMode="white">
          <a:xfrm>
            <a:off x="1199456" y="4365104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34068-CE4C-DF6B-1B65-FB185B7D1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1340000" cy="545545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76594D-49CE-A033-2225-F0A403A10D38}"/>
              </a:ext>
            </a:extLst>
          </p:cNvPr>
          <p:cNvSpPr/>
          <p:nvPr/>
        </p:nvSpPr>
        <p:spPr bwMode="white">
          <a:xfrm>
            <a:off x="1199456" y="2636912"/>
            <a:ext cx="54726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8A4E45-CCE9-69DA-D12C-DCE3B18AF05A}"/>
              </a:ext>
            </a:extLst>
          </p:cNvPr>
          <p:cNvSpPr/>
          <p:nvPr/>
        </p:nvSpPr>
        <p:spPr bwMode="white">
          <a:xfrm>
            <a:off x="1292206" y="3645025"/>
            <a:ext cx="59559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60F63F-6535-A980-D4DD-DE112D542088}"/>
              </a:ext>
            </a:extLst>
          </p:cNvPr>
          <p:cNvSpPr/>
          <p:nvPr/>
        </p:nvSpPr>
        <p:spPr bwMode="white">
          <a:xfrm>
            <a:off x="1127448" y="4680565"/>
            <a:ext cx="66967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30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2025-06-22T01:43:44Z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