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7" r:id="rId6"/>
    <p:sldId id="356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150" y="2957446"/>
            <a:ext cx="10021699" cy="9431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499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3531" y="4163267"/>
            <a:ext cx="780755" cy="43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268760"/>
            <a:ext cx="11340000" cy="33936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352" y="2938313"/>
            <a:ext cx="2492481" cy="27809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52103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2492896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9456" y="3266656"/>
            <a:ext cx="6624736" cy="289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30110" y="6152928"/>
            <a:ext cx="522593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384032" y="6182980"/>
            <a:ext cx="30243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8146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0495" y="2996952"/>
            <a:ext cx="2492481" cy="2780928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50330" y="3707270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023992" y="3820880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376" y="4591696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9936" y="4607295"/>
            <a:ext cx="38164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384" y="5345339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115" y="908720"/>
            <a:ext cx="94697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192" y="5448866"/>
            <a:ext cx="318044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76872"/>
            <a:ext cx="11340000" cy="42802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605993" y="5050960"/>
            <a:ext cx="437984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764704"/>
            <a:ext cx="3445426" cy="3148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079984"/>
            <a:ext cx="11340000" cy="2823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356992"/>
            <a:ext cx="2927688" cy="325249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55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4802" y="2382391"/>
            <a:ext cx="342770" cy="39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429000"/>
            <a:ext cx="2927688" cy="3252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244235"/>
            <a:ext cx="771234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2852936"/>
            <a:ext cx="3047682" cy="3847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562069" cy="560721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3" y="3471547"/>
            <a:ext cx="3649301" cy="3098341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847528" y="3493152"/>
            <a:ext cx="5184576" cy="209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91544" y="5845026"/>
            <a:ext cx="5904656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4742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86352" y="4108726"/>
            <a:ext cx="1114004" cy="50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30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1772816"/>
            <a:ext cx="3381288" cy="285845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51384" y="2573032"/>
            <a:ext cx="6552728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384" y="3354558"/>
            <a:ext cx="2520280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43672" y="3459738"/>
            <a:ext cx="4212468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9946" y="4220560"/>
            <a:ext cx="5904656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708920"/>
            <a:ext cx="11340000" cy="3251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1340768"/>
            <a:ext cx="3452982" cy="25202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102735"/>
            <a:ext cx="629983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915535"/>
            <a:ext cx="63677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78327"/>
            <a:ext cx="11340000" cy="41013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3212976"/>
            <a:ext cx="3452982" cy="25202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46669" y="3124845"/>
            <a:ext cx="6552728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1001" y="3933056"/>
            <a:ext cx="6552728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392" y="4667161"/>
            <a:ext cx="6552728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8759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7634" y="980728"/>
            <a:ext cx="3452982" cy="252028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551384" y="2276872"/>
            <a:ext cx="6552728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376" y="3124845"/>
            <a:ext cx="6552728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368" y="3992061"/>
            <a:ext cx="10801200" cy="274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235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3933056"/>
            <a:ext cx="3452982" cy="252028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51384" y="2573032"/>
            <a:ext cx="6552728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400" y="3372505"/>
            <a:ext cx="10729192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384" y="4146450"/>
            <a:ext cx="6552728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0919" y="4920395"/>
            <a:ext cx="6552728" cy="60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14592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52736"/>
            <a:ext cx="107677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649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23488" y="3833800"/>
            <a:ext cx="2186400" cy="63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4293096"/>
            <a:ext cx="4423353" cy="2438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368016"/>
            <a:ext cx="11340000" cy="1844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6131" y="2514850"/>
            <a:ext cx="323727" cy="39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140968"/>
            <a:ext cx="4727888" cy="3313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569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256" y="5400228"/>
            <a:ext cx="371335" cy="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256" y="5514700"/>
            <a:ext cx="371335" cy="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2646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0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23970"/>
            <a:ext cx="437984" cy="3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573016"/>
            <a:ext cx="4770934" cy="3158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2481882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218" y="3120705"/>
            <a:ext cx="5550982" cy="3737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094215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3861048"/>
            <a:ext cx="720080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55440" y="5445224"/>
            <a:ext cx="5616624" cy="5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11424" y="6278165"/>
            <a:ext cx="5616624" cy="5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1229568" cy="586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980728"/>
            <a:ext cx="2915874" cy="2745264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407083" y="3573016"/>
            <a:ext cx="5616624" cy="5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456" y="4437112"/>
            <a:ext cx="5616624" cy="5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5440" y="5278754"/>
            <a:ext cx="9361040" cy="5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448" y="6161123"/>
            <a:ext cx="5616624" cy="5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49990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6340" y="3335601"/>
            <a:ext cx="287150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