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69" r:id="rId4"/>
    <p:sldId id="368" r:id="rId5"/>
    <p:sldId id="365" r:id="rId6"/>
    <p:sldId id="364" r:id="rId7"/>
    <p:sldId id="363" r:id="rId8"/>
    <p:sldId id="360" r:id="rId9"/>
    <p:sldId id="359" r:id="rId10"/>
    <p:sldId id="358" r:id="rId11"/>
    <p:sldId id="357" r:id="rId12"/>
    <p:sldId id="356" r:id="rId13"/>
    <p:sldId id="353" r:id="rId14"/>
    <p:sldId id="352" r:id="rId15"/>
    <p:sldId id="351" r:id="rId16"/>
    <p:sldId id="348" r:id="rId17"/>
    <p:sldId id="347" r:id="rId18"/>
    <p:sldId id="346" r:id="rId19"/>
    <p:sldId id="345" r:id="rId20"/>
    <p:sldId id="344" r:id="rId21"/>
    <p:sldId id="343" r:id="rId22"/>
    <p:sldId id="342" r:id="rId23"/>
    <p:sldId id="341" r:id="rId24"/>
    <p:sldId id="340" r:id="rId25"/>
    <p:sldId id="339" r:id="rId26"/>
    <p:sldId id="338" r:id="rId27"/>
    <p:sldId id="337" r:id="rId28"/>
    <p:sldId id="336" r:id="rId29"/>
    <p:sldId id="335" r:id="rId30"/>
    <p:sldId id="334" r:id="rId31"/>
    <p:sldId id="333" r:id="rId32"/>
    <p:sldId id="332" r:id="rId33"/>
    <p:sldId id="331" r:id="rId34"/>
    <p:sldId id="330" r:id="rId35"/>
    <p:sldId id="326" r:id="rId36"/>
    <p:sldId id="325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png"/><Relationship Id="rId4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63F8885-ECA5-2022-0948-ABD23D3CA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9848" y="2971127"/>
            <a:ext cx="8832304" cy="9157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3D5940-E72E-6F18-5467-A430ECBFB8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75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E83834-A582-8E42-1FF1-17E5ECC73106}"/>
              </a:ext>
            </a:extLst>
          </p:cNvPr>
          <p:cNvSpPr/>
          <p:nvPr/>
        </p:nvSpPr>
        <p:spPr bwMode="white">
          <a:xfrm>
            <a:off x="10271788" y="5045081"/>
            <a:ext cx="380856" cy="41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27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9D1223-A2BE-1344-7767-C955D52233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7948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A63F80-D213-B4D5-3190-34983A5A0F96}"/>
              </a:ext>
            </a:extLst>
          </p:cNvPr>
          <p:cNvSpPr/>
          <p:nvPr/>
        </p:nvSpPr>
        <p:spPr bwMode="white">
          <a:xfrm>
            <a:off x="8453198" y="3205198"/>
            <a:ext cx="1066397" cy="45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19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A12FE7-0EA5-6885-27F8-74E27ECB7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" y="1251455"/>
            <a:ext cx="11340000" cy="26947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9074EB-5B73-04D7-C5A5-83F81907A96E}"/>
              </a:ext>
            </a:extLst>
          </p:cNvPr>
          <p:cNvSpPr/>
          <p:nvPr/>
        </p:nvSpPr>
        <p:spPr bwMode="white">
          <a:xfrm>
            <a:off x="2908769" y="3212976"/>
            <a:ext cx="809319" cy="45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5CE4AB7-9E3D-4F40-70A7-EB9FF6838D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3212976"/>
            <a:ext cx="4120722" cy="330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526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E01A98-E4F4-0517-615F-4E8E620DEA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36241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9E431E-85D3-4D22-57BB-98DA025BB829}"/>
              </a:ext>
            </a:extLst>
          </p:cNvPr>
          <p:cNvSpPr/>
          <p:nvPr/>
        </p:nvSpPr>
        <p:spPr bwMode="white">
          <a:xfrm>
            <a:off x="3012500" y="2984890"/>
            <a:ext cx="6166999" cy="61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ED74ECA-989C-6D70-7965-3664F194C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6" y="3585492"/>
            <a:ext cx="3460341" cy="315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07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8C3FB5-C9CF-F4C9-7DFE-06615C0131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853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3CF1490-6C3D-508E-6580-225E739322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2708920"/>
            <a:ext cx="4630979" cy="344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5959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65F5B7-2817-765F-6344-5D6374DB27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18705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C10ACE-F283-8A59-4920-14BF38F76856}"/>
              </a:ext>
            </a:extLst>
          </p:cNvPr>
          <p:cNvSpPr/>
          <p:nvPr/>
        </p:nvSpPr>
        <p:spPr bwMode="white">
          <a:xfrm>
            <a:off x="5979782" y="2461690"/>
            <a:ext cx="333249" cy="40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C04E7E0-EA60-D4E7-DA86-665610608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2780928"/>
            <a:ext cx="4630979" cy="344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21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420E2C-22B1-29E9-7130-8BB0FD5B3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418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3053635-7275-1729-95C3-BCBFA39C12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212976"/>
            <a:ext cx="4340753" cy="323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8620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37950F-A568-66C6-6537-0291802BF1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17068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8BAFA0-673E-5A95-28D7-EF7D17972A48}"/>
              </a:ext>
            </a:extLst>
          </p:cNvPr>
          <p:cNvSpPr/>
          <p:nvPr/>
        </p:nvSpPr>
        <p:spPr bwMode="white">
          <a:xfrm>
            <a:off x="4199279" y="2413998"/>
            <a:ext cx="333249" cy="41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E078541-E13F-AE21-C347-0F20543303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212976"/>
            <a:ext cx="4340753" cy="323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91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FFCD95-2701-6DD6-A87D-1D03BBE506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751398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A15021-6042-6B61-7D46-C6AC6274615A}"/>
              </a:ext>
            </a:extLst>
          </p:cNvPr>
          <p:cNvSpPr/>
          <p:nvPr/>
        </p:nvSpPr>
        <p:spPr bwMode="white">
          <a:xfrm>
            <a:off x="2351584" y="5949280"/>
            <a:ext cx="1745394" cy="61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49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1D3899-11C4-1433-E25B-5E99F014A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476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5997114-B847-D299-556B-B132C3F65D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4077072"/>
            <a:ext cx="2193327" cy="2254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283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63023E-A83D-3F5C-78A5-893EF277BB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470347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751851B-4B10-ED0F-087D-C50E02C4A0FB}"/>
              </a:ext>
            </a:extLst>
          </p:cNvPr>
          <p:cNvSpPr/>
          <p:nvPr/>
        </p:nvSpPr>
        <p:spPr bwMode="white">
          <a:xfrm>
            <a:off x="10537738" y="2593660"/>
            <a:ext cx="390377" cy="4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C4D2B5-20D1-6C72-17E7-95B2933145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74489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E8E3332-D4D2-8EFC-F5F1-5F72607B0164}"/>
              </a:ext>
            </a:extLst>
          </p:cNvPr>
          <p:cNvSpPr/>
          <p:nvPr/>
        </p:nvSpPr>
        <p:spPr bwMode="white">
          <a:xfrm>
            <a:off x="372624" y="2204864"/>
            <a:ext cx="615542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4CD483B9-32AD-A1EA-1ECC-C5E03EBA25A0}"/>
              </a:ext>
            </a:extLst>
          </p:cNvPr>
          <p:cNvSpPr/>
          <p:nvPr/>
        </p:nvSpPr>
        <p:spPr bwMode="white">
          <a:xfrm>
            <a:off x="479376" y="2919167"/>
            <a:ext cx="615542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00F17729-F6E9-3FBB-68B3-49E91DD58742}"/>
              </a:ext>
            </a:extLst>
          </p:cNvPr>
          <p:cNvSpPr/>
          <p:nvPr/>
        </p:nvSpPr>
        <p:spPr bwMode="white">
          <a:xfrm>
            <a:off x="476067" y="3727214"/>
            <a:ext cx="615542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81B19A25-6165-CD3C-FFD4-AB28FF8EB7EF}"/>
              </a:ext>
            </a:extLst>
          </p:cNvPr>
          <p:cNvSpPr/>
          <p:nvPr/>
        </p:nvSpPr>
        <p:spPr bwMode="white">
          <a:xfrm>
            <a:off x="376684" y="4510394"/>
            <a:ext cx="615542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BA70A2B7-9228-0169-AC22-A482C4FD5E66}"/>
              </a:ext>
            </a:extLst>
          </p:cNvPr>
          <p:cNvSpPr/>
          <p:nvPr/>
        </p:nvSpPr>
        <p:spPr bwMode="white">
          <a:xfrm>
            <a:off x="263352" y="5327804"/>
            <a:ext cx="615542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95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2E4BC4-BE15-9A8C-7086-B6C48DB657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32886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9EA91CD-CFB8-4093-2BD2-A4318FD1A4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3573016"/>
            <a:ext cx="2660675" cy="2735413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927389-267C-4D2D-FAEC-37F0CEF21878}"/>
              </a:ext>
            </a:extLst>
          </p:cNvPr>
          <p:cNvSpPr/>
          <p:nvPr/>
        </p:nvSpPr>
        <p:spPr bwMode="white">
          <a:xfrm>
            <a:off x="791893" y="4005064"/>
            <a:ext cx="615542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6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DD03D9-D243-64B4-18FC-C091631C85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843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204FA33-B161-05A1-1EEA-6E6671B5C8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284984"/>
            <a:ext cx="2789432" cy="2486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415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24FB6B-0058-F85B-9D9E-C4B70B5606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564015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3E44C49-D6F5-E3DC-63D3-6628B9902A0B}"/>
              </a:ext>
            </a:extLst>
          </p:cNvPr>
          <p:cNvSpPr/>
          <p:nvPr/>
        </p:nvSpPr>
        <p:spPr bwMode="white">
          <a:xfrm>
            <a:off x="623392" y="2924944"/>
            <a:ext cx="5719426" cy="63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C1732D3-28CE-5CF2-B9B4-A59628CFB1F8}"/>
              </a:ext>
            </a:extLst>
          </p:cNvPr>
          <p:cNvSpPr/>
          <p:nvPr/>
        </p:nvSpPr>
        <p:spPr bwMode="white">
          <a:xfrm>
            <a:off x="543266" y="3789040"/>
            <a:ext cx="5719426" cy="30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66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EF4A6B-468A-37A3-F181-486B90C16B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337215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A5DF361-1D1E-076B-4AF6-E74C98D2A5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2564904"/>
            <a:ext cx="2789432" cy="2486653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32158CA-2A87-ECEF-36E5-B7AAFF7147A0}"/>
              </a:ext>
            </a:extLst>
          </p:cNvPr>
          <p:cNvSpPr/>
          <p:nvPr/>
        </p:nvSpPr>
        <p:spPr bwMode="white">
          <a:xfrm>
            <a:off x="6672064" y="1735064"/>
            <a:ext cx="3415170" cy="63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837AAC3-7AFA-2C87-1298-67046B97DDFE}"/>
              </a:ext>
            </a:extLst>
          </p:cNvPr>
          <p:cNvSpPr/>
          <p:nvPr/>
        </p:nvSpPr>
        <p:spPr bwMode="white">
          <a:xfrm>
            <a:off x="623392" y="2392472"/>
            <a:ext cx="5719426" cy="63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950D4F2-C7E1-BD66-28DF-AE014E46847E}"/>
              </a:ext>
            </a:extLst>
          </p:cNvPr>
          <p:cNvSpPr/>
          <p:nvPr/>
        </p:nvSpPr>
        <p:spPr bwMode="white">
          <a:xfrm>
            <a:off x="551384" y="3356992"/>
            <a:ext cx="5719426" cy="63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FC7A11D-3ACA-BB3D-93AD-BE2DA22631B4}"/>
              </a:ext>
            </a:extLst>
          </p:cNvPr>
          <p:cNvSpPr/>
          <p:nvPr/>
        </p:nvSpPr>
        <p:spPr bwMode="white">
          <a:xfrm>
            <a:off x="624965" y="4221717"/>
            <a:ext cx="5719426" cy="63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05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CFDE32-7B2E-60A9-4853-10533248EF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811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356DE43-09F9-9E73-A026-826CF8404C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284984"/>
            <a:ext cx="3440058" cy="2875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4402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ADE1A7-88F7-A5DF-BCA4-78BF5DD6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182036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384DB8F-DF87-480E-B833-DDADDF870B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284984"/>
            <a:ext cx="3440058" cy="2875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3678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830E94-43DA-C410-3A30-B05561AE60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05262"/>
            <a:ext cx="11340000" cy="376607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75CF056-5854-8805-791D-6ADCC6FC58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7241" y="1486974"/>
            <a:ext cx="4305001" cy="3598209"/>
          </a:xfrm>
          <a:prstGeom prst="rect">
            <a:avLst/>
          </a:prstGeom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1B8B443-92DD-8B2B-CE98-6FFE723DC173}"/>
              </a:ext>
            </a:extLst>
          </p:cNvPr>
          <p:cNvSpPr/>
          <p:nvPr/>
        </p:nvSpPr>
        <p:spPr bwMode="white">
          <a:xfrm>
            <a:off x="767408" y="3190856"/>
            <a:ext cx="2880320" cy="59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DC32EF70-82FD-E36C-87A6-09636606D927}"/>
              </a:ext>
            </a:extLst>
          </p:cNvPr>
          <p:cNvSpPr/>
          <p:nvPr/>
        </p:nvSpPr>
        <p:spPr bwMode="white">
          <a:xfrm>
            <a:off x="839416" y="4005064"/>
            <a:ext cx="5688632" cy="59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9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C6E98C-4F2C-369E-1354-BD2ED3342C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89885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5BF25D29-9533-F1CE-62CA-3F58EE326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4437112"/>
            <a:ext cx="2518257" cy="2156592"/>
          </a:xfrm>
          <a:prstGeom prst="rect">
            <a:avLst/>
          </a:prstGeom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9722E8C-BA5E-9811-09C8-E018BCEE55F4}"/>
              </a:ext>
            </a:extLst>
          </p:cNvPr>
          <p:cNvSpPr/>
          <p:nvPr/>
        </p:nvSpPr>
        <p:spPr bwMode="white">
          <a:xfrm>
            <a:off x="551384" y="2348880"/>
            <a:ext cx="4104456" cy="59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4920F2C-4A57-14B3-129E-5FA15F97DA17}"/>
              </a:ext>
            </a:extLst>
          </p:cNvPr>
          <p:cNvSpPr/>
          <p:nvPr/>
        </p:nvSpPr>
        <p:spPr bwMode="white">
          <a:xfrm>
            <a:off x="372624" y="3190856"/>
            <a:ext cx="9467792" cy="2156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23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E4F6A9-5B07-5158-AB07-03B3219A83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27" y="1412776"/>
            <a:ext cx="11340000" cy="485164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12B3EB0-199A-E90A-7F85-FEF779FD61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1437" y="1556792"/>
            <a:ext cx="2942936" cy="2520280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2A0F6AD-01A8-D31C-7EF6-5AD58C9E96DD}"/>
              </a:ext>
            </a:extLst>
          </p:cNvPr>
          <p:cNvSpPr/>
          <p:nvPr/>
        </p:nvSpPr>
        <p:spPr bwMode="white">
          <a:xfrm>
            <a:off x="826142" y="2348880"/>
            <a:ext cx="2880320" cy="59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D95E044-CEB0-1AC9-1152-65B2A8E010A7}"/>
              </a:ext>
            </a:extLst>
          </p:cNvPr>
          <p:cNvSpPr/>
          <p:nvPr/>
        </p:nvSpPr>
        <p:spPr bwMode="white">
          <a:xfrm>
            <a:off x="767408" y="3190856"/>
            <a:ext cx="5184576" cy="59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1EF7872-7F65-5429-D997-870F26B06F14}"/>
              </a:ext>
            </a:extLst>
          </p:cNvPr>
          <p:cNvSpPr/>
          <p:nvPr/>
        </p:nvSpPr>
        <p:spPr bwMode="white">
          <a:xfrm>
            <a:off x="695399" y="3901679"/>
            <a:ext cx="6952783" cy="59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2C34718-CE9A-5494-19BA-09092D780986}"/>
              </a:ext>
            </a:extLst>
          </p:cNvPr>
          <p:cNvSpPr/>
          <p:nvPr/>
        </p:nvSpPr>
        <p:spPr bwMode="white">
          <a:xfrm>
            <a:off x="623392" y="4797153"/>
            <a:ext cx="9721080" cy="14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1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DF33F2-3EFA-8057-452C-BADD6EF48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827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8EFE8D4-89A2-FC11-9D6B-250CBC54CB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356992"/>
            <a:ext cx="4993249" cy="3374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1701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FA6024-7976-808B-6798-AB05764B0B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72816"/>
            <a:ext cx="11340000" cy="229722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3971AEE-29E3-95C6-5FCD-35BC9598E0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790095"/>
            <a:ext cx="2942936" cy="252028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442BF0-5B7C-F20E-9055-310C845E4CAB}"/>
              </a:ext>
            </a:extLst>
          </p:cNvPr>
          <p:cNvSpPr/>
          <p:nvPr/>
        </p:nvSpPr>
        <p:spPr bwMode="white">
          <a:xfrm>
            <a:off x="335360" y="2622337"/>
            <a:ext cx="5688632" cy="59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C24117-D5B4-970F-B1CE-D9880C028FB3}"/>
              </a:ext>
            </a:extLst>
          </p:cNvPr>
          <p:cNvSpPr/>
          <p:nvPr/>
        </p:nvSpPr>
        <p:spPr bwMode="white">
          <a:xfrm>
            <a:off x="599816" y="3471858"/>
            <a:ext cx="5688632" cy="59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319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095E29-006D-EE0B-89D7-DF20A65C4F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193481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A8D0E20-BF89-45EC-4B36-00AEEA8635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308428"/>
            <a:ext cx="7046966" cy="26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5262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832175-6401-A41B-45DD-23E8FF4C70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25719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4792F8-A734-DB78-6B8F-8745E7C4EC46}"/>
              </a:ext>
            </a:extLst>
          </p:cNvPr>
          <p:cNvSpPr/>
          <p:nvPr/>
        </p:nvSpPr>
        <p:spPr bwMode="white">
          <a:xfrm>
            <a:off x="8216119" y="2412982"/>
            <a:ext cx="2313702" cy="4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C6B3E7-9648-91C9-8C73-9A4AC1419E09}"/>
              </a:ext>
            </a:extLst>
          </p:cNvPr>
          <p:cNvSpPr/>
          <p:nvPr/>
        </p:nvSpPr>
        <p:spPr bwMode="white">
          <a:xfrm>
            <a:off x="513298" y="3289353"/>
            <a:ext cx="1809068" cy="4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C78FB6A-75D8-B00B-4C9B-39DADDBEDB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097" y="3212976"/>
            <a:ext cx="4091555" cy="323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69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6389B5-0753-0281-6C7E-9F478EFE7C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253688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87FE607-6DD1-1F35-057A-0FD0090267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304" y="2780928"/>
            <a:ext cx="2796992" cy="3735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1955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C7AD39-A9D8-4855-43B6-60578F3B6F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27473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B79F9A-6B49-AADD-3100-A16843FBDF69}"/>
              </a:ext>
            </a:extLst>
          </p:cNvPr>
          <p:cNvSpPr/>
          <p:nvPr/>
        </p:nvSpPr>
        <p:spPr bwMode="white">
          <a:xfrm>
            <a:off x="2356288" y="3099379"/>
            <a:ext cx="828362" cy="45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8D64CE3-451A-68A3-2538-3D3E9E87D0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02" y="3212976"/>
            <a:ext cx="2961810" cy="315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28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9DBE1D-168A-0445-B632-60D7A36BB6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85223"/>
            <a:ext cx="11340000" cy="409759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B7A4260-DFBB-1A90-903B-8B7D1F0A4E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432" y="1196752"/>
            <a:ext cx="2884435" cy="2277733"/>
          </a:xfrm>
          <a:prstGeom prst="rect">
            <a:avLst/>
          </a:prstGeom>
        </p:spPr>
      </p:pic>
      <p:pic>
        <p:nvPicPr>
          <p:cNvPr id="16" name="img_16777215">
            <a:extLst>
              <a:ext uri="{FF2B5EF4-FFF2-40B4-BE49-F238E27FC236}">
                <a16:creationId xmlns:a16="http://schemas.microsoft.com/office/drawing/2014/main" id="{7CC2D7EA-BCF3-DE1B-898B-C08D4D1BBF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448" y="3789040"/>
            <a:ext cx="1971804" cy="2633080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E5BE11C-1890-942B-FB55-D7A932A3096A}"/>
              </a:ext>
            </a:extLst>
          </p:cNvPr>
          <p:cNvSpPr/>
          <p:nvPr/>
        </p:nvSpPr>
        <p:spPr bwMode="white">
          <a:xfrm>
            <a:off x="119336" y="2276872"/>
            <a:ext cx="9505056" cy="59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41F0D03-F107-66AC-6618-B6E3E66FA3EA}"/>
              </a:ext>
            </a:extLst>
          </p:cNvPr>
          <p:cNvSpPr/>
          <p:nvPr/>
        </p:nvSpPr>
        <p:spPr bwMode="white">
          <a:xfrm>
            <a:off x="479376" y="3068960"/>
            <a:ext cx="7776864" cy="252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71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06E55E-8697-4AAB-6CEC-F8B17E3D41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351"/>
            <a:ext cx="11340000" cy="403329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11AB738-FD93-9EC1-5B8F-212959FF97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6" y="1485211"/>
            <a:ext cx="2884435" cy="2277733"/>
          </a:xfrm>
          <a:prstGeom prst="rect">
            <a:avLst/>
          </a:prstGeom>
        </p:spPr>
      </p:pic>
      <p:pic>
        <p:nvPicPr>
          <p:cNvPr id="29" name="img_16777215">
            <a:extLst>
              <a:ext uri="{FF2B5EF4-FFF2-40B4-BE49-F238E27FC236}">
                <a16:creationId xmlns:a16="http://schemas.microsoft.com/office/drawing/2014/main" id="{8088B037-4FD9-E21D-D4C7-915554D9B7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448" y="1117265"/>
            <a:ext cx="1971804" cy="2633080"/>
          </a:xfrm>
          <a:prstGeom prst="rect">
            <a:avLst/>
          </a:prstGeom>
        </p:spPr>
      </p:pic>
      <p:pic>
        <p:nvPicPr>
          <p:cNvPr id="30" name="img_16777215">
            <a:extLst>
              <a:ext uri="{FF2B5EF4-FFF2-40B4-BE49-F238E27FC236}">
                <a16:creationId xmlns:a16="http://schemas.microsoft.com/office/drawing/2014/main" id="{75CBFB4B-0ADD-3312-2E97-4AEF627F12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192" y="4012734"/>
            <a:ext cx="2160240" cy="2304023"/>
          </a:xfrm>
          <a:prstGeom prst="rect">
            <a:avLst/>
          </a:prstGeom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6ADA533-5CAD-27F2-6208-89C5D910643B}"/>
              </a:ext>
            </a:extLst>
          </p:cNvPr>
          <p:cNvSpPr/>
          <p:nvPr/>
        </p:nvSpPr>
        <p:spPr bwMode="white">
          <a:xfrm>
            <a:off x="767408" y="2324985"/>
            <a:ext cx="5688632" cy="59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4EB2951-C935-117E-6E05-4E9BF1DF4297}"/>
              </a:ext>
            </a:extLst>
          </p:cNvPr>
          <p:cNvSpPr/>
          <p:nvPr/>
        </p:nvSpPr>
        <p:spPr bwMode="white">
          <a:xfrm>
            <a:off x="911424" y="3117338"/>
            <a:ext cx="6192688" cy="59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97CE148-06E5-2F07-78B7-E02A812A4EF2}"/>
              </a:ext>
            </a:extLst>
          </p:cNvPr>
          <p:cNvSpPr/>
          <p:nvPr/>
        </p:nvSpPr>
        <p:spPr bwMode="white">
          <a:xfrm>
            <a:off x="996117" y="3762944"/>
            <a:ext cx="6192688" cy="59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561DBEBF-3BF1-0B96-3B0D-9BDBF5888F36}"/>
              </a:ext>
            </a:extLst>
          </p:cNvPr>
          <p:cNvSpPr/>
          <p:nvPr/>
        </p:nvSpPr>
        <p:spPr bwMode="white">
          <a:xfrm>
            <a:off x="918374" y="4604296"/>
            <a:ext cx="6192688" cy="59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5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3D3BD0-5912-35D7-AACB-3680CE0D02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31334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800A46-A6F6-AEAA-9151-DD1671405B46}"/>
              </a:ext>
            </a:extLst>
          </p:cNvPr>
          <p:cNvSpPr/>
          <p:nvPr/>
        </p:nvSpPr>
        <p:spPr bwMode="white">
          <a:xfrm>
            <a:off x="9956931" y="1486658"/>
            <a:ext cx="361813" cy="41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238B020-EFCC-8D7B-60AB-A736094174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3429000"/>
            <a:ext cx="4993249" cy="3374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82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3E6D46-D0B8-9269-1891-80AA5D96CA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45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0C1374-BE01-F8EB-5BE0-4290F9349B4F}"/>
              </a:ext>
            </a:extLst>
          </p:cNvPr>
          <p:cNvSpPr/>
          <p:nvPr/>
        </p:nvSpPr>
        <p:spPr bwMode="white">
          <a:xfrm>
            <a:off x="10481259" y="2529081"/>
            <a:ext cx="390377" cy="4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00B9319-0F39-4C84-A9FE-46A9A31B89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3861048"/>
            <a:ext cx="4452353" cy="294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929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EE0B83-0403-A4D7-6398-30B68EC859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273950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1D86D6C-8334-7107-CD76-A8476D7432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3833664"/>
            <a:ext cx="3659885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98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865969-B78F-146F-06E4-840C5F289D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31035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F7CCC7-E1FA-E605-410B-246F481B5CEE}"/>
              </a:ext>
            </a:extLst>
          </p:cNvPr>
          <p:cNvSpPr/>
          <p:nvPr/>
        </p:nvSpPr>
        <p:spPr bwMode="white">
          <a:xfrm>
            <a:off x="10226331" y="1525821"/>
            <a:ext cx="361813" cy="42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D0561C5-F71E-46DB-DB60-60F47B5404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3811302"/>
            <a:ext cx="3659885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03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676785-F88B-3257-6C05-00B86A7C49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926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9B4BBB8-FBD4-D201-E5F8-A10980D4ED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1988840"/>
            <a:ext cx="4582080" cy="423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613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0E2A82-65EE-1886-3A69-F87CDB676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86337"/>
            <a:ext cx="11340000" cy="21426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7A6861-7BE6-C507-2441-32D84E51989D}"/>
              </a:ext>
            </a:extLst>
          </p:cNvPr>
          <p:cNvSpPr/>
          <p:nvPr/>
        </p:nvSpPr>
        <p:spPr bwMode="white">
          <a:xfrm>
            <a:off x="10082315" y="1591071"/>
            <a:ext cx="361813" cy="41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F6ED56A-F6A1-E623-E6E1-BDF42EA21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2010080"/>
            <a:ext cx="4582080" cy="423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37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2025-06-22T03:49:50Z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