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61416" b="35707"/>
          <a:stretch>
            <a:fillRect/>
          </a:stretch>
        </p:blipFill>
        <p:spPr>
          <a:xfrm>
            <a:off x="3288030" y="1701165"/>
            <a:ext cx="6102985" cy="1807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1609" t="71453" r="31603"/>
          <a:stretch>
            <a:fillRect/>
          </a:stretch>
        </p:blipFill>
        <p:spPr>
          <a:xfrm>
            <a:off x="3503930" y="4005580"/>
            <a:ext cx="5819140" cy="802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0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2416901"/>
            <a:ext cx="314206" cy="39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568" y="3140968"/>
            <a:ext cx="9216310" cy="70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8639" y="4420975"/>
            <a:ext cx="1685289" cy="43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826" y="3933056"/>
            <a:ext cx="3860557" cy="2798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16" y="1180626"/>
            <a:ext cx="11340000" cy="295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7099" y="1437858"/>
            <a:ext cx="999749" cy="4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187" y="2466790"/>
            <a:ext cx="790277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4429" y="3486195"/>
            <a:ext cx="790277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933056"/>
            <a:ext cx="3860557" cy="2798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46765"/>
            <a:ext cx="11340000" cy="2039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7970" y="2619157"/>
            <a:ext cx="790277" cy="37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6408" y="2619157"/>
            <a:ext cx="790277" cy="37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429000"/>
            <a:ext cx="4270819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96" y="1079984"/>
            <a:ext cx="11340000" cy="32208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7998" y="3671946"/>
            <a:ext cx="342769" cy="4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2"/>
          <a:stretch>
            <a:fillRect/>
          </a:stretch>
        </p:blipFill>
        <p:spPr>
          <a:xfrm>
            <a:off x="1991544" y="3429000"/>
            <a:ext cx="8472304" cy="3005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68" y="836712"/>
            <a:ext cx="110876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2576179"/>
            <a:ext cx="342770" cy="38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4559" y="2576179"/>
            <a:ext cx="209471" cy="38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454857"/>
            <a:ext cx="11340000" cy="2591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0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681494"/>
            <a:ext cx="342769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8467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41094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719290" y="4046671"/>
            <a:ext cx="300265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6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19411"/>
            <a:ext cx="38085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453044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119033" y="4049824"/>
            <a:ext cx="3667680" cy="6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991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57744" y="3401752"/>
            <a:ext cx="3956869" cy="61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92" y="1004127"/>
            <a:ext cx="11340000" cy="2996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018061"/>
            <a:ext cx="3168352" cy="251625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18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3573016"/>
            <a:ext cx="3168352" cy="251625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85782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23392" y="2658670"/>
            <a:ext cx="65527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0" y="3453624"/>
            <a:ext cx="6696744" cy="206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" y="936359"/>
            <a:ext cx="11340000" cy="41746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4005064"/>
            <a:ext cx="2653297" cy="27667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26803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3395192"/>
            <a:ext cx="2932752" cy="305814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20" y="1052736"/>
            <a:ext cx="1061456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4509120"/>
            <a:ext cx="66967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368" y="5426896"/>
            <a:ext cx="10513168" cy="143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08780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9"/>
            <a:ext cx="10009112" cy="40774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581128"/>
            <a:ext cx="3143607" cy="216051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124872" y="3573016"/>
            <a:ext cx="59032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0096" y="3501008"/>
            <a:ext cx="59032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46755" y="3429000"/>
            <a:ext cx="59032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81979" y="3474120"/>
            <a:ext cx="59032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22" y="1412776"/>
            <a:ext cx="11340000" cy="1894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3054" y="1709412"/>
            <a:ext cx="323727" cy="39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2708920"/>
            <a:ext cx="3667073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1340000" cy="2673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8214" y="1954252"/>
            <a:ext cx="542720" cy="42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256" y="2870981"/>
            <a:ext cx="1009269" cy="43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8768" y="3759063"/>
            <a:ext cx="380856" cy="51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3298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20336" y="1124744"/>
            <a:ext cx="1651704" cy="124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2711" y="2849988"/>
            <a:ext cx="1609118" cy="42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6565" y="2849988"/>
            <a:ext cx="552241" cy="42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789040"/>
            <a:ext cx="3667073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4777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185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4054" y="1752753"/>
            <a:ext cx="1694811" cy="44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9656" y="2564904"/>
            <a:ext cx="3007495" cy="58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74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9224" y="1488262"/>
            <a:ext cx="1056876" cy="51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9350" y="2413991"/>
            <a:ext cx="1009269" cy="51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3406" y="2413991"/>
            <a:ext cx="1056876" cy="51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5950" y="4246360"/>
            <a:ext cx="1104483" cy="51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27516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4563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9969" y="2465042"/>
            <a:ext cx="371335" cy="39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34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00457" y="1556792"/>
            <a:ext cx="1147250" cy="50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2474315"/>
            <a:ext cx="1977321" cy="51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38589" y="2541126"/>
            <a:ext cx="780755" cy="37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727241"/>
            <a:ext cx="5499088" cy="3844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272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1085" y="1550292"/>
            <a:ext cx="752191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4889" y="1550292"/>
            <a:ext cx="780755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2872" y="1531245"/>
            <a:ext cx="904533" cy="4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0884" y="1531245"/>
            <a:ext cx="904534" cy="4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214" y="2455059"/>
            <a:ext cx="971183" cy="4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1513" y="2474107"/>
            <a:ext cx="780754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80758" y="3369349"/>
            <a:ext cx="942619" cy="4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049" y="2718773"/>
            <a:ext cx="5499088" cy="3844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