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3"/>
    <p:sldId id="324" r:id="rId4"/>
    <p:sldId id="377" r:id="rId5"/>
    <p:sldId id="376" r:id="rId6"/>
    <p:sldId id="372" r:id="rId7"/>
    <p:sldId id="371" r:id="rId8"/>
    <p:sldId id="370" r:id="rId9"/>
    <p:sldId id="368" r:id="rId10"/>
    <p:sldId id="367" r:id="rId11"/>
    <p:sldId id="363" r:id="rId12"/>
    <p:sldId id="362" r:id="rId13"/>
    <p:sldId id="361" r:id="rId14"/>
    <p:sldId id="360" r:id="rId15"/>
    <p:sldId id="356" r:id="rId16"/>
    <p:sldId id="355" r:id="rId17"/>
    <p:sldId id="352" r:id="rId18"/>
    <p:sldId id="351" r:id="rId19"/>
    <p:sldId id="347" r:id="rId20"/>
    <p:sldId id="346" r:id="rId21"/>
    <p:sldId id="345" r:id="rId22"/>
    <p:sldId id="344" r:id="rId23"/>
    <p:sldId id="343" r:id="rId24"/>
    <p:sldId id="342" r:id="rId25"/>
    <p:sldId id="341" r:id="rId26"/>
    <p:sldId id="340" r:id="rId27"/>
    <p:sldId id="339" r:id="rId28"/>
    <p:sldId id="338" r:id="rId29"/>
    <p:sldId id="337" r:id="rId30"/>
    <p:sldId id="336" r:id="rId31"/>
    <p:sldId id="335" r:id="rId32"/>
    <p:sldId id="334" r:id="rId33"/>
    <p:sldId id="333" r:id="rId34"/>
    <p:sldId id="332" r:id="rId35"/>
    <p:sldId id="378" r:id="rId36"/>
    <p:sldId id="331" r:id="rId37"/>
    <p:sldId id="330" r:id="rId38"/>
    <p:sldId id="329" r:id="rId39"/>
    <p:sldId id="328" r:id="rId40"/>
    <p:sldId id="327" r:id="rId41"/>
    <p:sldId id="326" r:id="rId42"/>
    <p:sldId id="325" r:id="rId43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6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6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9781" y="2728815"/>
            <a:ext cx="11012437" cy="14003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3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266015"/>
            <a:ext cx="276120" cy="30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552326"/>
            <a:ext cx="3503752" cy="3313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1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3700072"/>
            <a:ext cx="3215720" cy="315792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29236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9753" y="2810391"/>
            <a:ext cx="314205" cy="30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700072"/>
            <a:ext cx="3215720" cy="3157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72" y="1180478"/>
            <a:ext cx="11340000" cy="1474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611" y="2138056"/>
            <a:ext cx="799797" cy="344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70" y="2628225"/>
            <a:ext cx="11340000" cy="16242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63903" y="3631453"/>
            <a:ext cx="257078" cy="30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284984"/>
            <a:ext cx="6047579" cy="32404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04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20906" y="2166750"/>
            <a:ext cx="618891" cy="342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2896910"/>
            <a:ext cx="4613884" cy="31819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70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2121514"/>
            <a:ext cx="257078" cy="30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2924944"/>
            <a:ext cx="6168048" cy="33023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8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3702" y="2887812"/>
            <a:ext cx="618891" cy="34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208" y="3140968"/>
            <a:ext cx="5159936" cy="33552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0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833" y="3513496"/>
            <a:ext cx="609370" cy="33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284984"/>
            <a:ext cx="3969109" cy="323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7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324" y="2905216"/>
            <a:ext cx="799798" cy="334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255" y="2911074"/>
            <a:ext cx="3295490" cy="323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53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2160994"/>
            <a:ext cx="447506" cy="30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184" y="2385207"/>
            <a:ext cx="3819631" cy="3590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99" y="1381218"/>
            <a:ext cx="11340000" cy="6796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060848"/>
            <a:ext cx="11340000" cy="2983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1063" y="3805215"/>
            <a:ext cx="314206" cy="305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047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432" y="3387885"/>
            <a:ext cx="7200800" cy="54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99813" y="4066751"/>
            <a:ext cx="7200800" cy="54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76900" y="4797152"/>
            <a:ext cx="7200800" cy="54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21099" y="5426150"/>
            <a:ext cx="7200800" cy="54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193203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40" y="1700808"/>
            <a:ext cx="2804665" cy="225302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07368" y="2492896"/>
            <a:ext cx="7200800" cy="54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384" y="3038067"/>
            <a:ext cx="7200800" cy="54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0657184" cy="566803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432" y="3156414"/>
            <a:ext cx="7200800" cy="54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5440" y="3789040"/>
            <a:ext cx="7200800" cy="54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06306" y="4421666"/>
            <a:ext cx="7200800" cy="54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7448" y="5132441"/>
            <a:ext cx="7200800" cy="54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7408" y="5532677"/>
            <a:ext cx="7200800" cy="54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11424" y="6243452"/>
            <a:ext cx="7200800" cy="54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490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30" y="1412776"/>
            <a:ext cx="11340000" cy="311604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408" y="2132856"/>
            <a:ext cx="7200800" cy="54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1276" y="2780928"/>
            <a:ext cx="2630427" cy="115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31704" y="3058251"/>
            <a:ext cx="4896544" cy="54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7490" y="3907388"/>
            <a:ext cx="7200800" cy="54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333403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424" y="2204864"/>
            <a:ext cx="7200800" cy="54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400" y="2783284"/>
            <a:ext cx="7200800" cy="54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4578" y="3442399"/>
            <a:ext cx="7200800" cy="54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9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92191" y="3553358"/>
            <a:ext cx="799798" cy="34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128" y="4005064"/>
            <a:ext cx="3507932" cy="2106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07654"/>
            <a:ext cx="11340000" cy="384269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51384" y="2276872"/>
            <a:ext cx="59766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400" y="2852936"/>
            <a:ext cx="59766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4988" y="3622154"/>
            <a:ext cx="6283099" cy="45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87488" y="4209653"/>
            <a:ext cx="59766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400" y="4846289"/>
            <a:ext cx="59766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23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4126321"/>
            <a:ext cx="2952328" cy="226787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527461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26000" y="1988840"/>
            <a:ext cx="34086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41481" y="2636912"/>
            <a:ext cx="34086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35747" y="3284984"/>
            <a:ext cx="34086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352" y="3933056"/>
            <a:ext cx="676875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26000" y="4725144"/>
            <a:ext cx="365377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35746" y="5305787"/>
            <a:ext cx="1070081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352" y="5983349"/>
            <a:ext cx="34086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286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6730" y="1607562"/>
            <a:ext cx="304685" cy="304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2615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40" y="1511114"/>
            <a:ext cx="2952328" cy="2267878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623392" y="2213004"/>
            <a:ext cx="6912768" cy="49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9460" y="2780928"/>
            <a:ext cx="6912768" cy="49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32974" y="3483770"/>
            <a:ext cx="6912768" cy="88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35650" y="4559820"/>
            <a:ext cx="6912768" cy="49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32974" y="5229200"/>
            <a:ext cx="9163426" cy="49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69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4293096"/>
            <a:ext cx="3803808" cy="158886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1340000" cy="274416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51930" y="3717032"/>
            <a:ext cx="285178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43469"/>
            <a:ext cx="11340000" cy="56293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92" y="1556792"/>
            <a:ext cx="3803808" cy="1588866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767408" y="1916832"/>
            <a:ext cx="61206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52000" y="2492896"/>
            <a:ext cx="61206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52000" y="3284984"/>
            <a:ext cx="612068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52000" y="4293096"/>
            <a:ext cx="61206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67408" y="5016120"/>
            <a:ext cx="1000911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67408" y="5608471"/>
            <a:ext cx="61206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89073" y="6312264"/>
            <a:ext cx="61206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52"/>
          <a:stretch>
            <a:fillRect/>
          </a:stretch>
        </p:blipFill>
        <p:spPr>
          <a:xfrm>
            <a:off x="479376" y="1052736"/>
            <a:ext cx="11340000" cy="2853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3939484"/>
            <a:ext cx="5100510" cy="2774889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28"/>
          <a:stretch>
            <a:fillRect/>
          </a:stretch>
        </p:blipFill>
        <p:spPr>
          <a:xfrm>
            <a:off x="119336" y="1484784"/>
            <a:ext cx="11340000" cy="136214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2996952"/>
            <a:ext cx="5883969" cy="3201123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3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7395" y="3456940"/>
            <a:ext cx="193421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4089625"/>
            <a:ext cx="4824536" cy="2624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0378"/>
            <a:ext cx="11340000" cy="20260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3573016"/>
            <a:ext cx="4824536" cy="2624748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85551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694" y="2636912"/>
            <a:ext cx="338404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43953" y="3097280"/>
            <a:ext cx="3384042" cy="47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7368" y="3570718"/>
            <a:ext cx="4464496" cy="47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2128" y="4146781"/>
            <a:ext cx="3384042" cy="47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43953" y="4671531"/>
            <a:ext cx="5112568" cy="47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28800"/>
            <a:ext cx="11340000" cy="43855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208" y="2996952"/>
            <a:ext cx="4032448" cy="2193819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446638" y="2132856"/>
            <a:ext cx="5328592" cy="47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51384" y="2649287"/>
            <a:ext cx="4896544" cy="47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90378" y="3191132"/>
            <a:ext cx="7189797" cy="47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72624" y="3691112"/>
            <a:ext cx="7189797" cy="47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37" y="4449486"/>
            <a:ext cx="3312368" cy="47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464443" y="4282617"/>
            <a:ext cx="4300871" cy="73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67853" y="5391058"/>
            <a:ext cx="3971963" cy="47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546568" y="5321086"/>
            <a:ext cx="3421640" cy="69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87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1462380"/>
            <a:ext cx="304685" cy="30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2212663"/>
            <a:ext cx="4367848" cy="3421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08" y="1268760"/>
            <a:ext cx="11340000" cy="31972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112" y="3573016"/>
            <a:ext cx="4824536" cy="2624748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98008" y="1829094"/>
            <a:ext cx="7189797" cy="47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4866" y="2415711"/>
            <a:ext cx="7189797" cy="47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6098" y="2891446"/>
            <a:ext cx="8490222" cy="47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3992" y="3453516"/>
            <a:ext cx="7189797" cy="47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2675" y="3953798"/>
            <a:ext cx="7189797" cy="47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4921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96" y="1990512"/>
            <a:ext cx="4824536" cy="2624748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695401" y="2564904"/>
            <a:ext cx="31683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863753" y="2687076"/>
            <a:ext cx="3301364" cy="47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385" y="3383640"/>
            <a:ext cx="6229952" cy="47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43597" y="3939533"/>
            <a:ext cx="6229952" cy="47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392" y="4527530"/>
            <a:ext cx="6229952" cy="47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262063"/>
            <a:ext cx="304685" cy="31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28" y="2780928"/>
            <a:ext cx="3213974" cy="3951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2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205979"/>
            <a:ext cx="276120" cy="30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04" y="1079737"/>
            <a:ext cx="11340000" cy="146612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52" y="2257350"/>
            <a:ext cx="11340000" cy="17311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37154" y="2754692"/>
            <a:ext cx="342769" cy="31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204" y="2996705"/>
            <a:ext cx="4952155" cy="3879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4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82015" y="2900872"/>
            <a:ext cx="304685" cy="314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40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198018"/>
            <a:ext cx="276120" cy="30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692" y="3212976"/>
            <a:ext cx="4402616" cy="31624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2025-06-24T02:57:38Z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