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788" y="3099272"/>
            <a:ext cx="9912424" cy="65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36388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219434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496" y="4063512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27082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518090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456" y="3355550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01" y="1412776"/>
            <a:ext cx="11340000" cy="30370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492896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440" y="3405785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043826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79886" y="3793558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3432" y="4581128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464" y="5514655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464" y="6093296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2350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97626" y="2420888"/>
            <a:ext cx="9474837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440" y="3219434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456" y="4070614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16619" y="5006247"/>
            <a:ext cx="7128792" cy="64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6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48128" y="4293096"/>
            <a:ext cx="1947739" cy="64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4609" y="4499940"/>
            <a:ext cx="437984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82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8644" y="2577393"/>
            <a:ext cx="199949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0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764382"/>
            <a:ext cx="7910714" cy="276099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1024" y="3019152"/>
            <a:ext cx="3123022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9739" y="3066779"/>
            <a:ext cx="1323476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06" y="3943111"/>
            <a:ext cx="1313954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5910" y="3895485"/>
            <a:ext cx="3989471" cy="4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789040"/>
            <a:ext cx="7910714" cy="2760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076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91944" y="3185728"/>
            <a:ext cx="3374112" cy="56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285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464" y="3413417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496" y="4221088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3630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420888"/>
            <a:ext cx="921702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80" y="3212976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39" y="1484784"/>
            <a:ext cx="11340000" cy="3563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4639" y="2564904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80" y="3405626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15630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395089"/>
            <a:ext cx="8208912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9456" y="4149080"/>
            <a:ext cx="63367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472" y="5589240"/>
            <a:ext cx="63367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585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464" y="3861048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472" y="4725144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456" y="5407715"/>
            <a:ext cx="10225136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93974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276872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432" y="3014816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3693658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2008" y="4487085"/>
            <a:ext cx="6336704" cy="5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765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9020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42707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27862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63552" y="2204865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60" y="2697884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07568" y="3268430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07568" y="3773393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4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050" y="3593210"/>
            <a:ext cx="1818589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201" y="3621775"/>
            <a:ext cx="552241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455" y="4535844"/>
            <a:ext cx="1209219" cy="45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27026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496" y="2132856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87701" y="2628815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488" y="3156768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34104" y="3720303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21175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80" y="2183515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80" y="2687571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3244471"/>
            <a:ext cx="10081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97" y="1484784"/>
            <a:ext cx="11340000" cy="33992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3596" y="2060848"/>
            <a:ext cx="8286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9741" y="2522840"/>
            <a:ext cx="8286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408" y="3098904"/>
            <a:ext cx="8286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7409" y="3674968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032104" y="3602960"/>
            <a:ext cx="260675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392" y="4179024"/>
            <a:ext cx="82867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9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9526" y="2530994"/>
            <a:ext cx="1685289" cy="46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36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644079" y="4088391"/>
            <a:ext cx="36181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2424705"/>
            <a:ext cx="476070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686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8696" y="2850728"/>
            <a:ext cx="323157" cy="33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77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942" y="2256615"/>
            <a:ext cx="437984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81" y="1398312"/>
            <a:ext cx="11340000" cy="2551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10572" y="1556792"/>
            <a:ext cx="853380" cy="112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336" y="1628800"/>
            <a:ext cx="720081" cy="105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3872" y="3233098"/>
            <a:ext cx="599848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5409" y="3233098"/>
            <a:ext cx="323727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2025-06-24T05:01:34Z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