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67" r:id="rId4"/>
    <p:sldId id="366" r:id="rId5"/>
    <p:sldId id="363" r:id="rId6"/>
    <p:sldId id="362" r:id="rId7"/>
    <p:sldId id="361" r:id="rId8"/>
    <p:sldId id="360" r:id="rId9"/>
    <p:sldId id="359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51CC63C-D6D3-82A4-2F60-8955009D6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87" y="2938394"/>
            <a:ext cx="10936226" cy="9812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942C9-9C4C-C948-BBC4-A0E98370B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666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C6CEBF-6696-C318-509D-114D90AA5D42}"/>
              </a:ext>
            </a:extLst>
          </p:cNvPr>
          <p:cNvSpPr/>
          <p:nvPr/>
        </p:nvSpPr>
        <p:spPr bwMode="white">
          <a:xfrm>
            <a:off x="8204992" y="3214656"/>
            <a:ext cx="418942" cy="38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56B96C2-43EE-A22C-B594-124FFD672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429000"/>
            <a:ext cx="5040327" cy="330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79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C6574-2457-982B-9AAA-00AE9B6A8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6165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B83D435-A447-7141-3511-C7310462A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901" y="4510039"/>
            <a:ext cx="2960198" cy="234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349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7C68E-CE65-CD4C-A2C3-4FD3EAD4F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97622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3DABFD0-8E1B-3F24-7EDF-0D273A57B8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5303"/>
          <a:stretch>
            <a:fillRect/>
          </a:stretch>
        </p:blipFill>
        <p:spPr>
          <a:xfrm>
            <a:off x="7824192" y="1484783"/>
            <a:ext cx="3384376" cy="3960441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B40632C-989C-C58F-7906-B86DA2E2D44B}"/>
              </a:ext>
            </a:extLst>
          </p:cNvPr>
          <p:cNvSpPr/>
          <p:nvPr/>
        </p:nvSpPr>
        <p:spPr bwMode="white">
          <a:xfrm>
            <a:off x="407368" y="3212976"/>
            <a:ext cx="734481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F1AB848-5630-E935-EC5E-2F492D9D0D97}"/>
              </a:ext>
            </a:extLst>
          </p:cNvPr>
          <p:cNvSpPr/>
          <p:nvPr/>
        </p:nvSpPr>
        <p:spPr bwMode="white">
          <a:xfrm>
            <a:off x="479376" y="4915533"/>
            <a:ext cx="4464496" cy="67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BA85AEE-3A99-BF7F-C5C9-E3EB0869EB6E}"/>
              </a:ext>
            </a:extLst>
          </p:cNvPr>
          <p:cNvSpPr/>
          <p:nvPr/>
        </p:nvSpPr>
        <p:spPr bwMode="white">
          <a:xfrm>
            <a:off x="4943872" y="4915533"/>
            <a:ext cx="2664296" cy="67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EE1FDE6-5B26-8113-A4CA-7F7FABF81674}"/>
              </a:ext>
            </a:extLst>
          </p:cNvPr>
          <p:cNvSpPr/>
          <p:nvPr/>
        </p:nvSpPr>
        <p:spPr bwMode="white">
          <a:xfrm>
            <a:off x="529214" y="5685551"/>
            <a:ext cx="9815257" cy="67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19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A05D8-AE82-F50F-78C7-7496D1400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912464" cy="333662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AFDEFC9-0FB9-ADC5-5F71-8EFBC1307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245347"/>
            <a:ext cx="2864047" cy="227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024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C8EFA-6B46-861A-F9F9-1EC7D59DE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0369696" cy="509567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6080ADD-686A-D505-608C-853A52FEE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996952"/>
            <a:ext cx="4536504" cy="3607341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F89C2F0-ED23-1F9B-101C-E0BCB24C9D6B}"/>
              </a:ext>
            </a:extLst>
          </p:cNvPr>
          <p:cNvSpPr/>
          <p:nvPr/>
        </p:nvSpPr>
        <p:spPr bwMode="white">
          <a:xfrm>
            <a:off x="407368" y="2996952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37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F9531-9AB1-E75C-EDA6-DA2023198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96120"/>
            <a:ext cx="11340000" cy="57452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429A24-93F1-DE75-A67F-2BFCEBD1BF70}"/>
              </a:ext>
            </a:extLst>
          </p:cNvPr>
          <p:cNvSpPr/>
          <p:nvPr/>
        </p:nvSpPr>
        <p:spPr bwMode="white">
          <a:xfrm>
            <a:off x="7310390" y="6031490"/>
            <a:ext cx="885491" cy="4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82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FA018-A92E-60DB-90B0-D798711E1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3352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BC56E19-6F56-07D8-E227-ABEB1CC698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987088"/>
            <a:ext cx="4924131" cy="287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73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84C86C-4CB9-616F-B71F-500D5B34C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3474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F8784C-771B-2A17-7840-2835D8990B6A}"/>
              </a:ext>
            </a:extLst>
          </p:cNvPr>
          <p:cNvSpPr/>
          <p:nvPr/>
        </p:nvSpPr>
        <p:spPr bwMode="white">
          <a:xfrm>
            <a:off x="10140639" y="3110038"/>
            <a:ext cx="342769" cy="39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6D189B-B7D4-E64E-60BA-2EB9DAC0C1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077072"/>
            <a:ext cx="4924131" cy="287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15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A4734-97B4-FA41-579D-B17B57518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258EC-7A87-405F-AC33-A47D82796678}"/>
              </a:ext>
            </a:extLst>
          </p:cNvPr>
          <p:cNvSpPr/>
          <p:nvPr/>
        </p:nvSpPr>
        <p:spPr bwMode="white">
          <a:xfrm>
            <a:off x="2873652" y="4201764"/>
            <a:ext cx="323727" cy="39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0087B7-781B-A32E-7579-124CF9EA52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789040"/>
            <a:ext cx="4256200" cy="289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90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02E34-D658-29EE-B1B8-BF0CD6E95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041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B4825EC-A7D0-1D4E-37CC-CA1C2C2F9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6723" y="3861048"/>
            <a:ext cx="2598553" cy="239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2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E5F9C-8CFA-D3DB-9B76-CCA8877C2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147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58C667-F9C3-AF1B-95C2-F0E93229BAF2}"/>
              </a:ext>
            </a:extLst>
          </p:cNvPr>
          <p:cNvSpPr/>
          <p:nvPr/>
        </p:nvSpPr>
        <p:spPr bwMode="white">
          <a:xfrm>
            <a:off x="4854105" y="3062511"/>
            <a:ext cx="1094962" cy="5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BECCC0-D816-78A2-8ED7-E74F351535A8}"/>
              </a:ext>
            </a:extLst>
          </p:cNvPr>
          <p:cNvSpPr/>
          <p:nvPr/>
        </p:nvSpPr>
        <p:spPr bwMode="white">
          <a:xfrm>
            <a:off x="9157783" y="3957952"/>
            <a:ext cx="1713853" cy="5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959E8-302A-E591-2398-12C9A85DD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52985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8FE371C-11DB-E2F2-87D7-1B07BC19C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933056"/>
            <a:ext cx="2598553" cy="239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36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C3FFA-5D15-1DEE-B421-660E206A2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16911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0578B4A-0784-3A5A-D3CF-5EB5FB9C6F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553119"/>
            <a:ext cx="4464496" cy="411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34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04EC5-7A4D-24A3-E549-12A3B8150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10177"/>
            <a:ext cx="11340000" cy="574782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BA22FB6-698C-B9F9-95F3-B2F71348F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1" y="3717032"/>
            <a:ext cx="4571248" cy="2828927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107B010-D2AC-1760-8DE5-D1CAA771530A}"/>
              </a:ext>
            </a:extLst>
          </p:cNvPr>
          <p:cNvSpPr/>
          <p:nvPr/>
        </p:nvSpPr>
        <p:spPr bwMode="white">
          <a:xfrm>
            <a:off x="1127448" y="3789040"/>
            <a:ext cx="583264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676B1BB-CFDB-B30E-9C28-61BBFDD53204}"/>
              </a:ext>
            </a:extLst>
          </p:cNvPr>
          <p:cNvSpPr/>
          <p:nvPr/>
        </p:nvSpPr>
        <p:spPr bwMode="white">
          <a:xfrm>
            <a:off x="983432" y="5445224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B2E4D9A-29C0-56C3-9A2D-9017E2F72597}"/>
              </a:ext>
            </a:extLst>
          </p:cNvPr>
          <p:cNvSpPr/>
          <p:nvPr/>
        </p:nvSpPr>
        <p:spPr bwMode="white">
          <a:xfrm>
            <a:off x="1055441" y="6151612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5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945AD-5460-1656-27D5-9DF290FF9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413576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63397EA-215A-86CF-03A9-6CD99943D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988840"/>
            <a:ext cx="3062715" cy="2100556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CB2DA13-4572-34C2-DE95-345B2378E957}"/>
              </a:ext>
            </a:extLst>
          </p:cNvPr>
          <p:cNvSpPr/>
          <p:nvPr/>
        </p:nvSpPr>
        <p:spPr bwMode="white">
          <a:xfrm>
            <a:off x="623392" y="2924944"/>
            <a:ext cx="3240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FC0052E-E6D6-EACD-0B45-38DBE2CC4AC4}"/>
              </a:ext>
            </a:extLst>
          </p:cNvPr>
          <p:cNvSpPr/>
          <p:nvPr/>
        </p:nvSpPr>
        <p:spPr bwMode="white">
          <a:xfrm>
            <a:off x="3935760" y="2715082"/>
            <a:ext cx="3960440" cy="107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F75E0E6-0667-20B5-80A7-1425FC21E4E5}"/>
              </a:ext>
            </a:extLst>
          </p:cNvPr>
          <p:cNvSpPr/>
          <p:nvPr/>
        </p:nvSpPr>
        <p:spPr bwMode="white">
          <a:xfrm>
            <a:off x="528408" y="4020718"/>
            <a:ext cx="657570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165E543-4560-4714-FA32-66F18A19ADAD}"/>
              </a:ext>
            </a:extLst>
          </p:cNvPr>
          <p:cNvSpPr/>
          <p:nvPr/>
        </p:nvSpPr>
        <p:spPr bwMode="white">
          <a:xfrm>
            <a:off x="528408" y="4761148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3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05A65-F174-3878-CC26-09F513214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852936"/>
            <a:ext cx="11340000" cy="337135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9215A88-F703-DCE0-97F8-9450C43BF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268760"/>
            <a:ext cx="3699300" cy="254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1791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A595C-6581-25DB-B3A0-CF98D249E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73051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0D7BBE3-21B8-136E-1A54-3A92F32C0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429000"/>
            <a:ext cx="3699300" cy="254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6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C60F0-225A-6985-DC29-364D645A0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73051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AE93C4D-DD8C-9E21-7E83-58EBBC7C3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817014"/>
            <a:ext cx="3712313" cy="281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1835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02EA0-1129-EE90-6E78-3BE1EED51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40" y="1196752"/>
            <a:ext cx="11340000" cy="183891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D1C705E-A050-6AFB-8ECA-F9FA77B03F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068960"/>
            <a:ext cx="3403553" cy="293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8250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16C99-A25F-724E-1A0B-FAEF89401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8363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46AE05B-6F56-E336-3EC5-FA8DB6323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284984"/>
            <a:ext cx="3475432" cy="324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2477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8F6E10-E1F7-4EFC-6608-75A7A0950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61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80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62A3A-7724-F7DC-94FB-A717F5CD8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47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058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714C83-AD4C-B355-0A7E-9C6026AC2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85816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EF7CC75-02DC-CECD-E309-BFBDD8C91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348880"/>
            <a:ext cx="8091464" cy="408846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D2FB376-66BD-7AE8-08DB-04A1BAA0F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3924" y="2492896"/>
            <a:ext cx="5498380" cy="377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8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7AEC8-0F9F-913B-6ACF-B326FB54B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16438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EFCC6E-2F4C-71DF-3488-B518C206CC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440" y="2636912"/>
            <a:ext cx="5015920" cy="32026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BAE244F-9166-142F-F2A5-21E534D8A3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2780928"/>
            <a:ext cx="4104456" cy="310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2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6BB005-C0CB-0830-761E-08D4E9D194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16438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DE443D4-558D-3B2E-F5D3-839E414DFA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140968"/>
            <a:ext cx="5159936" cy="328021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E755247-3AE6-F031-97B7-98FE2B5FC3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3187672"/>
            <a:ext cx="3744416" cy="323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38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74F03-4694-F858-0120-09DA849B2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175533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DA6AF72-0B60-4145-F5D5-047BBF392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359" y="2708920"/>
            <a:ext cx="4622098" cy="351898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F05425E-726D-2FFD-0E1B-B85D178376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2952663"/>
            <a:ext cx="3600400" cy="335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7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2BCCD-1E91-5CD5-B086-82D2CE9E6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434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79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F83CA-F77A-E391-64D0-0D2E073CD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585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1F64D-AE0C-F3F9-4727-E15512761A0E}"/>
              </a:ext>
            </a:extLst>
          </p:cNvPr>
          <p:cNvSpPr/>
          <p:nvPr/>
        </p:nvSpPr>
        <p:spPr bwMode="white">
          <a:xfrm>
            <a:off x="10499652" y="3121993"/>
            <a:ext cx="342770" cy="4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986F73-851A-CDF7-EA8A-4D445A3799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4077072"/>
            <a:ext cx="3863792" cy="270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09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4820B-9ADB-CA8C-C9BB-16E2447E6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585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E77884-EE93-D370-CAB9-46ECF337F67F}"/>
              </a:ext>
            </a:extLst>
          </p:cNvPr>
          <p:cNvSpPr/>
          <p:nvPr/>
        </p:nvSpPr>
        <p:spPr bwMode="white">
          <a:xfrm>
            <a:off x="2634967" y="4052218"/>
            <a:ext cx="323727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AD1263-3B76-CF9A-7E42-6829E5760A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3573016"/>
            <a:ext cx="3792176" cy="308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97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C902D-6525-5D2F-1ADE-5228C864F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76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43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CBAE0-CC8B-6C08-2140-D8E28A36E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863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C77EF-6FE9-9ED8-320A-C5647F9F5F4D}"/>
              </a:ext>
            </a:extLst>
          </p:cNvPr>
          <p:cNvSpPr/>
          <p:nvPr/>
        </p:nvSpPr>
        <p:spPr bwMode="white">
          <a:xfrm>
            <a:off x="10025187" y="2504306"/>
            <a:ext cx="437984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0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AB41CD-FB1C-5D70-FB33-E8A931167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82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7541339-9DF9-8B76-1F22-0849CD88B9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900087"/>
            <a:ext cx="4407821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328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AD202C-392E-856E-371D-73CA55430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32" y="1472084"/>
            <a:ext cx="11340000" cy="1256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8ABD0A-F2AE-EE7D-6E2B-BBB583585C88}"/>
              </a:ext>
            </a:extLst>
          </p:cNvPr>
          <p:cNvSpPr/>
          <p:nvPr/>
        </p:nvSpPr>
        <p:spPr bwMode="white">
          <a:xfrm>
            <a:off x="10400756" y="1778965"/>
            <a:ext cx="342770" cy="39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05018E7-92CA-2B71-DCB5-2D48A39F8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308932"/>
            <a:ext cx="11340000" cy="112006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4041D36-FED0-7139-F939-0A931D9E0C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192" y="3289796"/>
            <a:ext cx="4407821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74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2025-06-21T12:35:37Z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