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700" y="3189487"/>
            <a:ext cx="11496600" cy="479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6825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4149080"/>
            <a:ext cx="2880320" cy="2508172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580774" y="2399524"/>
            <a:ext cx="9907714" cy="61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384" y="3366033"/>
            <a:ext cx="10657184" cy="61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0774" y="4218990"/>
            <a:ext cx="5759173" cy="61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5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3212976"/>
            <a:ext cx="3600400" cy="34436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0166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2708920"/>
            <a:ext cx="3600400" cy="34436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5793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4437112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3606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124744"/>
            <a:ext cx="3600400" cy="34436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8356" y="4293095"/>
            <a:ext cx="7847923" cy="15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16520" cy="373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4494768"/>
            <a:ext cx="3269194" cy="23470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6762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2492896"/>
            <a:ext cx="5832648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368" y="4437112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91990" y="5373216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436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081993"/>
            <a:ext cx="3269194" cy="234700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69306" y="2420888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384" y="3356992"/>
            <a:ext cx="9505056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368" y="6021288"/>
            <a:ext cx="71287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48868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559496" y="2636912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03512" y="350100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63378" y="413280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91179" y="4869160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10000" y="5769260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5180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1082502"/>
            <a:ext cx="2772162" cy="431542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99456" y="4005064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1683" y="5073893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33242"/>
            <a:ext cx="11340000" cy="31095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956951"/>
            <a:ext cx="3624778" cy="29010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7302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389" y="1511954"/>
            <a:ext cx="4824536" cy="3861262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701" y="350100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6773" y="455849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541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214" y="3539744"/>
            <a:ext cx="3180394" cy="244730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23392" y="422108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368" y="5085184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9663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3356992"/>
            <a:ext cx="3483276" cy="30332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77473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92266" y="5279843"/>
            <a:ext cx="5759173" cy="61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06" y="1340768"/>
            <a:ext cx="11340000" cy="26857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2780928"/>
            <a:ext cx="3483276" cy="3033224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778332" y="2450166"/>
            <a:ext cx="5759173" cy="61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78510" y="3238500"/>
            <a:ext cx="57594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