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32CD06-9424-9D14-0F1C-539A71112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24" y="3160963"/>
            <a:ext cx="11064552" cy="5360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7F4DD-189C-FFA3-B51B-C90A08854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071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6F74D-0200-EC48-4B39-F688DD544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09258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248F5C-2FC4-D726-FD24-B6958C54DF89}"/>
              </a:ext>
            </a:extLst>
          </p:cNvPr>
          <p:cNvSpPr/>
          <p:nvPr/>
        </p:nvSpPr>
        <p:spPr bwMode="white">
          <a:xfrm>
            <a:off x="1271464" y="1700808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32F8E9D-E09A-4CDB-6D1C-5599A25C8DC9}"/>
              </a:ext>
            </a:extLst>
          </p:cNvPr>
          <p:cNvSpPr/>
          <p:nvPr/>
        </p:nvSpPr>
        <p:spPr bwMode="white">
          <a:xfrm>
            <a:off x="1256284" y="2504891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950B60B-4ABB-89A7-DD5C-7BF87D1F562A}"/>
              </a:ext>
            </a:extLst>
          </p:cNvPr>
          <p:cNvSpPr/>
          <p:nvPr/>
        </p:nvSpPr>
        <p:spPr bwMode="white">
          <a:xfrm>
            <a:off x="1271463" y="3228385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30D46A5-447A-72A7-FBF6-E848193886B5}"/>
              </a:ext>
            </a:extLst>
          </p:cNvPr>
          <p:cNvSpPr/>
          <p:nvPr/>
        </p:nvSpPr>
        <p:spPr bwMode="white">
          <a:xfrm>
            <a:off x="1127448" y="3951879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577EEBB-528F-8693-DF6F-F73E2F599C0A}"/>
              </a:ext>
            </a:extLst>
          </p:cNvPr>
          <p:cNvSpPr/>
          <p:nvPr/>
        </p:nvSpPr>
        <p:spPr bwMode="white">
          <a:xfrm>
            <a:off x="1127448" y="4734560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FB8EAED-C7F6-4FE9-DA71-A974534995DF}"/>
              </a:ext>
            </a:extLst>
          </p:cNvPr>
          <p:cNvSpPr/>
          <p:nvPr/>
        </p:nvSpPr>
        <p:spPr bwMode="white">
          <a:xfrm>
            <a:off x="1199456" y="5440770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4DFC9DA-92F0-DE36-96CE-F8070B064F04}"/>
              </a:ext>
            </a:extLst>
          </p:cNvPr>
          <p:cNvSpPr/>
          <p:nvPr/>
        </p:nvSpPr>
        <p:spPr bwMode="white">
          <a:xfrm>
            <a:off x="1104899" y="6185216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36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F6EA4-5C59-ECB3-B846-715361F19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520237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D1A084-32C5-57E6-ADC4-296954D5D017}"/>
              </a:ext>
            </a:extLst>
          </p:cNvPr>
          <p:cNvSpPr/>
          <p:nvPr/>
        </p:nvSpPr>
        <p:spPr bwMode="white">
          <a:xfrm>
            <a:off x="695400" y="2420888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E6E79BC-CFC2-6EA5-C440-D3A1657BE7CE}"/>
              </a:ext>
            </a:extLst>
          </p:cNvPr>
          <p:cNvSpPr/>
          <p:nvPr/>
        </p:nvSpPr>
        <p:spPr bwMode="white">
          <a:xfrm>
            <a:off x="407368" y="3177635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57592EA-5C81-FFF1-2E01-8654D48E5D49}"/>
              </a:ext>
            </a:extLst>
          </p:cNvPr>
          <p:cNvSpPr/>
          <p:nvPr/>
        </p:nvSpPr>
        <p:spPr bwMode="white">
          <a:xfrm>
            <a:off x="551384" y="4194644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47B2034-31DD-E478-431B-BF6B3C2A97D0}"/>
              </a:ext>
            </a:extLst>
          </p:cNvPr>
          <p:cNvSpPr/>
          <p:nvPr/>
        </p:nvSpPr>
        <p:spPr bwMode="white">
          <a:xfrm>
            <a:off x="558288" y="5175601"/>
            <a:ext cx="9096789" cy="168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97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22A74-3643-B609-C9EF-4E68A20A4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4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E35F4-6C11-74E5-72A4-74E5797BA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044324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F2476D-12A9-EDFE-901F-E83D5C05AA99}"/>
              </a:ext>
            </a:extLst>
          </p:cNvPr>
          <p:cNvSpPr/>
          <p:nvPr/>
        </p:nvSpPr>
        <p:spPr bwMode="white">
          <a:xfrm>
            <a:off x="407368" y="3015285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2A2FEE4-A18F-C29F-A671-18E9C7938EE9}"/>
              </a:ext>
            </a:extLst>
          </p:cNvPr>
          <p:cNvSpPr/>
          <p:nvPr/>
        </p:nvSpPr>
        <p:spPr bwMode="white">
          <a:xfrm>
            <a:off x="335360" y="3789040"/>
            <a:ext cx="1036915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619FE7D-DD7C-A3DE-2FA8-128BB312DECA}"/>
              </a:ext>
            </a:extLst>
          </p:cNvPr>
          <p:cNvSpPr/>
          <p:nvPr/>
        </p:nvSpPr>
        <p:spPr bwMode="white">
          <a:xfrm>
            <a:off x="767408" y="6120138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3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B95A1-FAF2-BD7A-0A3A-2E7C06AEE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8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BC2DD5D-82B9-E284-B198-C5CBB8D3C258}"/>
              </a:ext>
            </a:extLst>
          </p:cNvPr>
          <p:cNvSpPr/>
          <p:nvPr/>
        </p:nvSpPr>
        <p:spPr bwMode="white">
          <a:xfrm>
            <a:off x="983432" y="4437112"/>
            <a:ext cx="10297144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288086-DFB6-8E6C-6B6F-46E9617693CC}"/>
              </a:ext>
            </a:extLst>
          </p:cNvPr>
          <p:cNvSpPr/>
          <p:nvPr/>
        </p:nvSpPr>
        <p:spPr bwMode="white">
          <a:xfrm>
            <a:off x="839416" y="5335012"/>
            <a:ext cx="3384376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CCB8DE-FFAE-8DF3-FB8D-9CFA11F52E58}"/>
              </a:ext>
            </a:extLst>
          </p:cNvPr>
          <p:cNvSpPr/>
          <p:nvPr/>
        </p:nvSpPr>
        <p:spPr bwMode="white">
          <a:xfrm>
            <a:off x="4223792" y="5319130"/>
            <a:ext cx="4176464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47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83726-CCE0-0525-80CC-A23CD9C2C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53447"/>
            <a:ext cx="11340000" cy="543126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DA7D8C-651B-C0C6-96AB-8F7A23B0F7EA}"/>
              </a:ext>
            </a:extLst>
          </p:cNvPr>
          <p:cNvSpPr/>
          <p:nvPr/>
        </p:nvSpPr>
        <p:spPr bwMode="white">
          <a:xfrm>
            <a:off x="4439816" y="1475228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B0F2401-7069-78B0-8664-D40EACF857A9}"/>
              </a:ext>
            </a:extLst>
          </p:cNvPr>
          <p:cNvSpPr/>
          <p:nvPr/>
        </p:nvSpPr>
        <p:spPr bwMode="white">
          <a:xfrm>
            <a:off x="479376" y="2564904"/>
            <a:ext cx="9865096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9F9D358-8E26-1261-CD06-C22CE76118F4}"/>
              </a:ext>
            </a:extLst>
          </p:cNvPr>
          <p:cNvSpPr/>
          <p:nvPr/>
        </p:nvSpPr>
        <p:spPr bwMode="white">
          <a:xfrm>
            <a:off x="695400" y="3453648"/>
            <a:ext cx="3744416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30E06BB-766F-F343-7CEF-4CFFE02F301D}"/>
              </a:ext>
            </a:extLst>
          </p:cNvPr>
          <p:cNvSpPr/>
          <p:nvPr/>
        </p:nvSpPr>
        <p:spPr bwMode="white">
          <a:xfrm>
            <a:off x="4439816" y="3404352"/>
            <a:ext cx="3312370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55DF256-B134-6036-DC3A-7E65AEDB1FCD}"/>
              </a:ext>
            </a:extLst>
          </p:cNvPr>
          <p:cNvSpPr/>
          <p:nvPr/>
        </p:nvSpPr>
        <p:spPr bwMode="white">
          <a:xfrm>
            <a:off x="767408" y="4342392"/>
            <a:ext cx="280831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679D225-13C6-A903-2F25-7619F8497C11}"/>
              </a:ext>
            </a:extLst>
          </p:cNvPr>
          <p:cNvSpPr/>
          <p:nvPr/>
        </p:nvSpPr>
        <p:spPr bwMode="white">
          <a:xfrm>
            <a:off x="3575720" y="4331180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CEF872B-D645-67F8-C344-75DA02C6CE2E}"/>
              </a:ext>
            </a:extLst>
          </p:cNvPr>
          <p:cNvSpPr/>
          <p:nvPr/>
        </p:nvSpPr>
        <p:spPr bwMode="white">
          <a:xfrm>
            <a:off x="803284" y="5169179"/>
            <a:ext cx="10189260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7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787EC-04D4-59A8-3D46-138DC2F65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20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131EA3-5A34-48CF-3542-BC463A05A53E}"/>
              </a:ext>
            </a:extLst>
          </p:cNvPr>
          <p:cNvSpPr/>
          <p:nvPr/>
        </p:nvSpPr>
        <p:spPr bwMode="white">
          <a:xfrm>
            <a:off x="767408" y="5157192"/>
            <a:ext cx="1093259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30A20D-BDF7-E156-E849-66AB87F72AB1}"/>
              </a:ext>
            </a:extLst>
          </p:cNvPr>
          <p:cNvSpPr/>
          <p:nvPr/>
        </p:nvSpPr>
        <p:spPr bwMode="white">
          <a:xfrm>
            <a:off x="695400" y="6016643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B9951-B565-B0F2-C473-69C180753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78994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450D19-0320-64A7-3F56-066979DF0C62}"/>
              </a:ext>
            </a:extLst>
          </p:cNvPr>
          <p:cNvSpPr/>
          <p:nvPr/>
        </p:nvSpPr>
        <p:spPr bwMode="white">
          <a:xfrm>
            <a:off x="551384" y="2348880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D32B6BC-556D-B8D1-D993-458A4660BEB7}"/>
              </a:ext>
            </a:extLst>
          </p:cNvPr>
          <p:cNvSpPr/>
          <p:nvPr/>
        </p:nvSpPr>
        <p:spPr bwMode="white">
          <a:xfrm>
            <a:off x="551384" y="3356992"/>
            <a:ext cx="3384376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8C8D0B9-A7E5-ACB0-C066-124961E83F1A}"/>
              </a:ext>
            </a:extLst>
          </p:cNvPr>
          <p:cNvSpPr/>
          <p:nvPr/>
        </p:nvSpPr>
        <p:spPr bwMode="white">
          <a:xfrm>
            <a:off x="3935760" y="3357009"/>
            <a:ext cx="2016224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AB31CA5-9614-1AD4-A469-E7CA1FBF116C}"/>
              </a:ext>
            </a:extLst>
          </p:cNvPr>
          <p:cNvSpPr/>
          <p:nvPr/>
        </p:nvSpPr>
        <p:spPr bwMode="white">
          <a:xfrm>
            <a:off x="695400" y="4234484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2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185A7-74A9-749D-AD78-9C3372BA1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08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A65D9-C6DF-9AF2-B864-C0CD1E83C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020979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CAFF7C-7D21-DB3E-5BB6-CF65536FFF0A}"/>
              </a:ext>
            </a:extLst>
          </p:cNvPr>
          <p:cNvSpPr/>
          <p:nvPr/>
        </p:nvSpPr>
        <p:spPr bwMode="white">
          <a:xfrm>
            <a:off x="1102032" y="1916832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DE37494-1F5F-41DF-53DB-F6625E9C8B20}"/>
              </a:ext>
            </a:extLst>
          </p:cNvPr>
          <p:cNvSpPr/>
          <p:nvPr/>
        </p:nvSpPr>
        <p:spPr bwMode="white">
          <a:xfrm>
            <a:off x="1055440" y="2754846"/>
            <a:ext cx="9577064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2111FE3-79E2-B035-AE2B-4B1E4F2A1145}"/>
              </a:ext>
            </a:extLst>
          </p:cNvPr>
          <p:cNvSpPr/>
          <p:nvPr/>
        </p:nvSpPr>
        <p:spPr bwMode="white">
          <a:xfrm>
            <a:off x="910970" y="3684907"/>
            <a:ext cx="4968552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F55FE02-153C-821E-E6CA-35012A02B744}"/>
              </a:ext>
            </a:extLst>
          </p:cNvPr>
          <p:cNvSpPr/>
          <p:nvPr/>
        </p:nvSpPr>
        <p:spPr bwMode="white">
          <a:xfrm>
            <a:off x="1031658" y="4478513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8740DAC-4F15-82E4-DCB3-D2C5DAE5A467}"/>
              </a:ext>
            </a:extLst>
          </p:cNvPr>
          <p:cNvSpPr/>
          <p:nvPr/>
        </p:nvSpPr>
        <p:spPr bwMode="white">
          <a:xfrm>
            <a:off x="1097964" y="5272119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CBB1755-44B3-0BC4-9F20-516384FABE24}"/>
              </a:ext>
            </a:extLst>
          </p:cNvPr>
          <p:cNvSpPr/>
          <p:nvPr/>
        </p:nvSpPr>
        <p:spPr bwMode="white">
          <a:xfrm>
            <a:off x="1055440" y="6021288"/>
            <a:ext cx="9096789" cy="62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3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2025-06-22T02:03:51Z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