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63" r:id="rId5"/>
    <p:sldId id="362" r:id="rId6"/>
    <p:sldId id="361" r:id="rId7"/>
    <p:sldId id="360" r:id="rId8"/>
    <p:sldId id="357" r:id="rId9"/>
    <p:sldId id="356" r:id="rId10"/>
    <p:sldId id="355" r:id="rId11"/>
    <p:sldId id="354" r:id="rId12"/>
    <p:sldId id="351" r:id="rId13"/>
    <p:sldId id="350" r:id="rId14"/>
    <p:sldId id="349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909" y="2924645"/>
            <a:ext cx="9534182" cy="1008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951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6288" y="2486430"/>
            <a:ext cx="352292" cy="40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284984"/>
            <a:ext cx="4412451" cy="366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789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243727" y="3537770"/>
            <a:ext cx="828362" cy="45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1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400" y="3462231"/>
            <a:ext cx="818841" cy="4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2636912"/>
            <a:ext cx="4355484" cy="3807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40566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73304" y="4252371"/>
            <a:ext cx="4027556" cy="54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4149080"/>
            <a:ext cx="3477903" cy="2654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498" y="3805655"/>
            <a:ext cx="333249" cy="40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6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3853" y="2454878"/>
            <a:ext cx="1066397" cy="45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852936"/>
            <a:ext cx="4164534" cy="3735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3465705"/>
            <a:ext cx="2332745" cy="50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16379"/>
            <a:ext cx="11340000" cy="574162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231904" y="4077072"/>
            <a:ext cx="2167354" cy="56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6503" y="5134561"/>
            <a:ext cx="1790025" cy="46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20458" y="6096259"/>
            <a:ext cx="1809068" cy="46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277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5248" y="2648318"/>
            <a:ext cx="1770982" cy="4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5727" y="3621109"/>
            <a:ext cx="809319" cy="4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3614227"/>
            <a:ext cx="3208773" cy="2680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079984"/>
            <a:ext cx="11340000" cy="36765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3933056"/>
            <a:ext cx="3208773" cy="268082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487488" y="3185802"/>
            <a:ext cx="9649072" cy="67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27006" y="3984773"/>
            <a:ext cx="4164938" cy="67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56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471738" y="3559714"/>
            <a:ext cx="380856" cy="4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7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091730"/>
            <a:ext cx="3440823" cy="25045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29245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645024"/>
            <a:ext cx="3440823" cy="25045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6" y="1428046"/>
            <a:ext cx="11340000" cy="4267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429000"/>
            <a:ext cx="4951133" cy="4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1628800"/>
            <a:ext cx="4726852" cy="3440689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20620" y="4293096"/>
            <a:ext cx="4951133" cy="55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9376" y="5151050"/>
            <a:ext cx="4951133" cy="55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7872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3356992"/>
            <a:ext cx="3718914" cy="2631433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695400" y="3501008"/>
            <a:ext cx="49511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922" y="4149080"/>
            <a:ext cx="2586155" cy="237317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56584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420888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384" y="3284985"/>
            <a:ext cx="6264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392" y="4221088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7475" y="5157194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68" y="1700808"/>
            <a:ext cx="11340000" cy="25962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1812350"/>
            <a:ext cx="2586155" cy="2373177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847528" y="2710906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3432" y="3689211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643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6241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564904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4066" y="3476865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2349" y="4388826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32556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04760" y="2420888"/>
            <a:ext cx="8947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5573" y="3301885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392" y="4221088"/>
            <a:ext cx="9721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39040" y="5102085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01906"/>
            <a:ext cx="361813" cy="4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4234776"/>
            <a:ext cx="3450868" cy="221907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2922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4221088"/>
            <a:ext cx="3450868" cy="221907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3846"/>
            <a:ext cx="11340000" cy="566415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352" y="3003518"/>
            <a:ext cx="5616624" cy="236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9376" y="5517232"/>
            <a:ext cx="835292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174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4437112"/>
            <a:ext cx="3450868" cy="2219074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623392" y="3284984"/>
            <a:ext cx="113400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1340000" cy="3735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4998594"/>
            <a:ext cx="2880320" cy="1852184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6312024" y="1412776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1384" y="2132856"/>
            <a:ext cx="61926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744072" y="2584084"/>
            <a:ext cx="3888432" cy="55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392" y="3717032"/>
            <a:ext cx="99371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39397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4814608"/>
            <a:ext cx="3168352" cy="203740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23392" y="2204864"/>
            <a:ext cx="1058517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4" y="4125903"/>
            <a:ext cx="10009112" cy="55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628800"/>
            <a:ext cx="11340000" cy="32587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76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356992"/>
            <a:ext cx="4810867" cy="32309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2997"/>
            <a:ext cx="11340000" cy="2088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7674" y="1705462"/>
            <a:ext cx="466549" cy="41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356992"/>
            <a:ext cx="4810867" cy="323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624039"/>
            <a:ext cx="457027" cy="41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912464" cy="3417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432" y="278092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861048"/>
            <a:ext cx="4248472" cy="28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31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774" y="2996952"/>
            <a:ext cx="4412451" cy="3663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