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9" r:id="rId4"/>
    <p:sldId id="358" r:id="rId5"/>
    <p:sldId id="357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5CB8BC-4B64-63A1-7F6C-E3EDC6644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389" y="3038420"/>
            <a:ext cx="7135221" cy="781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E1D41-EF6A-E299-439C-AA1E7AB4EB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36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87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BCD03-A341-ED09-8AA3-3DE9C1A98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7711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982A0-49E7-FBAE-6988-6C9FAEB3A4C6}"/>
              </a:ext>
            </a:extLst>
          </p:cNvPr>
          <p:cNvSpPr/>
          <p:nvPr/>
        </p:nvSpPr>
        <p:spPr bwMode="white">
          <a:xfrm>
            <a:off x="2735226" y="5248296"/>
            <a:ext cx="702267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54EF6-6C4A-7ABC-E7E4-CDF306118492}"/>
              </a:ext>
            </a:extLst>
          </p:cNvPr>
          <p:cNvSpPr/>
          <p:nvPr/>
        </p:nvSpPr>
        <p:spPr bwMode="white">
          <a:xfrm>
            <a:off x="4782800" y="5248296"/>
            <a:ext cx="685345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D613F6-83B8-A684-DFA4-0BA98C6FDDFE}"/>
              </a:ext>
            </a:extLst>
          </p:cNvPr>
          <p:cNvSpPr/>
          <p:nvPr/>
        </p:nvSpPr>
        <p:spPr bwMode="white">
          <a:xfrm>
            <a:off x="3242889" y="6044244"/>
            <a:ext cx="1040709" cy="3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021D1-AC85-AC3D-78C7-9EF315D9B3CC}"/>
              </a:ext>
            </a:extLst>
          </p:cNvPr>
          <p:cNvSpPr/>
          <p:nvPr/>
        </p:nvSpPr>
        <p:spPr bwMode="white">
          <a:xfrm>
            <a:off x="6221179" y="6044244"/>
            <a:ext cx="998404" cy="3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49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672A7-5D21-7F2D-ED3A-EBE048ED6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413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0FF07-E59D-C7BC-F1D5-516AA80AFB4D}"/>
              </a:ext>
            </a:extLst>
          </p:cNvPr>
          <p:cNvSpPr/>
          <p:nvPr/>
        </p:nvSpPr>
        <p:spPr bwMode="white">
          <a:xfrm>
            <a:off x="1307738" y="3429351"/>
            <a:ext cx="809319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8C7219-DC4D-B30C-B69F-B665CAFFF940}"/>
              </a:ext>
            </a:extLst>
          </p:cNvPr>
          <p:cNvSpPr/>
          <p:nvPr/>
        </p:nvSpPr>
        <p:spPr bwMode="white">
          <a:xfrm>
            <a:off x="3697612" y="3429351"/>
            <a:ext cx="790277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2C4B1A-5150-BD74-4283-7C79ED22C8BA}"/>
              </a:ext>
            </a:extLst>
          </p:cNvPr>
          <p:cNvSpPr/>
          <p:nvPr/>
        </p:nvSpPr>
        <p:spPr bwMode="white">
          <a:xfrm>
            <a:off x="2136101" y="4325377"/>
            <a:ext cx="1180654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6E579E-35B3-BDE5-FFE5-6E6404A6A255}"/>
              </a:ext>
            </a:extLst>
          </p:cNvPr>
          <p:cNvSpPr/>
          <p:nvPr/>
        </p:nvSpPr>
        <p:spPr bwMode="white">
          <a:xfrm>
            <a:off x="5487637" y="4325377"/>
            <a:ext cx="1133047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147F6E-4C23-378A-7681-7E207A7707F2}"/>
              </a:ext>
            </a:extLst>
          </p:cNvPr>
          <p:cNvSpPr/>
          <p:nvPr/>
        </p:nvSpPr>
        <p:spPr bwMode="white">
          <a:xfrm>
            <a:off x="7972726" y="4315845"/>
            <a:ext cx="856926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204287-A247-6E64-590E-FA58F0F22770}"/>
              </a:ext>
            </a:extLst>
          </p:cNvPr>
          <p:cNvSpPr/>
          <p:nvPr/>
        </p:nvSpPr>
        <p:spPr bwMode="white">
          <a:xfrm>
            <a:off x="3791744" y="5085184"/>
            <a:ext cx="6342341" cy="59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A195FC9-C953-62E5-813A-DD24AA791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395202"/>
            <a:ext cx="4009102" cy="203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6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E474F-D400-EDF9-A9A8-D6C00F39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03965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A7F62-0DE3-9699-6182-D5EA7719113A}"/>
              </a:ext>
            </a:extLst>
          </p:cNvPr>
          <p:cNvSpPr/>
          <p:nvPr/>
        </p:nvSpPr>
        <p:spPr bwMode="white">
          <a:xfrm>
            <a:off x="6698291" y="3326626"/>
            <a:ext cx="273238" cy="31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A6595-A115-6F22-1833-ADDA05FA6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80359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2664-E718-1636-E437-0BCBDC8C786B}"/>
              </a:ext>
            </a:extLst>
          </p:cNvPr>
          <p:cNvSpPr/>
          <p:nvPr/>
        </p:nvSpPr>
        <p:spPr bwMode="white">
          <a:xfrm>
            <a:off x="7658968" y="5445225"/>
            <a:ext cx="1965423" cy="49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0BDE47-270F-067E-81A7-31B5EE1CB567}"/>
              </a:ext>
            </a:extLst>
          </p:cNvPr>
          <p:cNvSpPr/>
          <p:nvPr/>
        </p:nvSpPr>
        <p:spPr bwMode="white">
          <a:xfrm>
            <a:off x="1919536" y="6237312"/>
            <a:ext cx="3627557" cy="34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6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B0A1F-70E6-26D6-C150-9D39D5A49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5570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050A119-CDD1-C55E-911D-473F22DB6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356992"/>
            <a:ext cx="4871904" cy="346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56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30254-7E21-3BEF-34D7-D119F5B03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807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15B1B-731F-049E-7B35-92B4511A8A27}"/>
              </a:ext>
            </a:extLst>
          </p:cNvPr>
          <p:cNvSpPr/>
          <p:nvPr/>
        </p:nvSpPr>
        <p:spPr bwMode="white">
          <a:xfrm>
            <a:off x="9956931" y="2418936"/>
            <a:ext cx="380856" cy="39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A5B523-615E-56F2-05B5-0800255D1F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359390"/>
            <a:ext cx="4871904" cy="346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34B7A-D5E8-510E-6754-3BBF80007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984"/>
            <a:ext cx="11340000" cy="27960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068733B-36FC-FB26-8F75-BC930C922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669325"/>
            <a:ext cx="4173866" cy="315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56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70C1A-3593-1C4C-0F30-18DB2CDF7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2768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A074E-9090-1A70-D075-684AE6191C44}"/>
              </a:ext>
            </a:extLst>
          </p:cNvPr>
          <p:cNvSpPr/>
          <p:nvPr/>
        </p:nvSpPr>
        <p:spPr bwMode="white">
          <a:xfrm>
            <a:off x="8354871" y="3335020"/>
            <a:ext cx="856926" cy="38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228236-1857-DAFF-398B-0D224686C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61048"/>
            <a:ext cx="4173866" cy="315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4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44D1F-2074-451B-B4DB-DBC7AA7F9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AEC9BC4-FA1A-6BFC-2738-BF1D30F9E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49080"/>
            <a:ext cx="9264352" cy="190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00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78B79-BE5B-F75D-71F0-265E8CB47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4575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F2B366-98EE-7600-8D44-9B49FA631A59}"/>
              </a:ext>
            </a:extLst>
          </p:cNvPr>
          <p:cNvSpPr/>
          <p:nvPr/>
        </p:nvSpPr>
        <p:spPr bwMode="white">
          <a:xfrm>
            <a:off x="8595370" y="3207675"/>
            <a:ext cx="1152090" cy="5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D4EA5E-7410-2228-C3CF-C6685D40C456}"/>
              </a:ext>
            </a:extLst>
          </p:cNvPr>
          <p:cNvSpPr/>
          <p:nvPr/>
        </p:nvSpPr>
        <p:spPr bwMode="white">
          <a:xfrm>
            <a:off x="6833909" y="4160178"/>
            <a:ext cx="856926" cy="3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B3BBC-37D3-7402-B9C6-251593512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47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8A535-31C6-8927-C71F-F77D266E87A4}"/>
              </a:ext>
            </a:extLst>
          </p:cNvPr>
          <p:cNvSpPr/>
          <p:nvPr/>
        </p:nvSpPr>
        <p:spPr bwMode="white">
          <a:xfrm>
            <a:off x="623392" y="5733256"/>
            <a:ext cx="37444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070E5EF-B437-1325-93F5-4149A1701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32656"/>
            <a:ext cx="3366190" cy="250059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2BAD3FB-AF1A-7D88-F013-74C537D1C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614" y="3232655"/>
            <a:ext cx="3366190" cy="250059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5EB6DF1-6520-1AC5-EE91-705C813C8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786" y="3232655"/>
            <a:ext cx="3366190" cy="25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2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58339-5118-6EDE-5262-81E1F3D93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5576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F113275-4C39-F296-B1A4-7349EE219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805272"/>
            <a:ext cx="3856764" cy="185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01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08B43-3A39-D56C-9B9B-911C2CE4D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33230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3CC5A63-60AC-C04B-FD4A-6C3E0DAF1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052736"/>
            <a:ext cx="4680520" cy="225237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D675BBD-8B80-4CB2-3BE1-AB0B5441F651}"/>
              </a:ext>
            </a:extLst>
          </p:cNvPr>
          <p:cNvSpPr/>
          <p:nvPr/>
        </p:nvSpPr>
        <p:spPr bwMode="white">
          <a:xfrm>
            <a:off x="551384" y="1844824"/>
            <a:ext cx="5256584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85C1479-9CD1-4693-AC0A-3FBA7F37BCCD}"/>
              </a:ext>
            </a:extLst>
          </p:cNvPr>
          <p:cNvSpPr/>
          <p:nvPr/>
        </p:nvSpPr>
        <p:spPr bwMode="white">
          <a:xfrm>
            <a:off x="1055440" y="5157192"/>
            <a:ext cx="532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C8C6EB9-9717-A9B6-D36E-64894F6711FD}"/>
              </a:ext>
            </a:extLst>
          </p:cNvPr>
          <p:cNvSpPr/>
          <p:nvPr/>
        </p:nvSpPr>
        <p:spPr bwMode="white">
          <a:xfrm>
            <a:off x="1055440" y="5903199"/>
            <a:ext cx="532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9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BF39A-A433-EC5E-1A12-8E80ECE4F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56" y="1584040"/>
            <a:ext cx="11340000" cy="945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5EDAA6-542B-311D-3AA2-C3D7BDCF1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96" y="2636912"/>
            <a:ext cx="11340000" cy="250204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E4514D-9B7C-9F80-1F5C-A4F37188D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484784"/>
            <a:ext cx="3409016" cy="168565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9E89B4-2138-CB9B-DDF2-BB835466ACF3}"/>
              </a:ext>
            </a:extLst>
          </p:cNvPr>
          <p:cNvSpPr/>
          <p:nvPr/>
        </p:nvSpPr>
        <p:spPr bwMode="white">
          <a:xfrm>
            <a:off x="1055440" y="2628296"/>
            <a:ext cx="532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EEEFD0-499A-4AE9-5FAD-CB5BD925D5C0}"/>
              </a:ext>
            </a:extLst>
          </p:cNvPr>
          <p:cNvSpPr/>
          <p:nvPr/>
        </p:nvSpPr>
        <p:spPr bwMode="white">
          <a:xfrm>
            <a:off x="983432" y="3534320"/>
            <a:ext cx="87129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C8329B-3D1C-5384-883F-6FA913B2D623}"/>
              </a:ext>
            </a:extLst>
          </p:cNvPr>
          <p:cNvSpPr/>
          <p:nvPr/>
        </p:nvSpPr>
        <p:spPr bwMode="white">
          <a:xfrm>
            <a:off x="1055440" y="4362272"/>
            <a:ext cx="532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89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FD09A-1CC3-36AA-AEF0-88A055B61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852936"/>
            <a:ext cx="11340000" cy="33546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B9807BE-A5FD-1D07-0B39-3BE2CFD76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052736"/>
            <a:ext cx="4104456" cy="281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6067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54E1B-666E-F7E2-EB97-1DE828091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03395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172CE4B-DADB-2458-CA66-9D4684A9C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4104456" cy="281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80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0B037-5683-F117-F59B-DB0939CB3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64692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A60E05D-11AC-517D-B263-DEA82CB66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212976"/>
            <a:ext cx="4104456" cy="281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759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436A3-08C8-D6B3-84E9-6CEC4A6FF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83891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02AF88F-4AEC-3D52-1D03-47B05563E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4104456" cy="281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3052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90D55-CE63-0336-073C-BA2CBCC51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1808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269F1C-F9ED-E095-9220-837E35F20ED2}"/>
              </a:ext>
            </a:extLst>
          </p:cNvPr>
          <p:cNvSpPr/>
          <p:nvPr/>
        </p:nvSpPr>
        <p:spPr bwMode="white">
          <a:xfrm>
            <a:off x="623392" y="1700808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997AC7-150A-8495-4FC4-ED44FD6AE416}"/>
              </a:ext>
            </a:extLst>
          </p:cNvPr>
          <p:cNvSpPr/>
          <p:nvPr/>
        </p:nvSpPr>
        <p:spPr bwMode="white">
          <a:xfrm>
            <a:off x="623392" y="2286356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AC94674-DD32-1242-A332-DEEFDEBE396E}"/>
              </a:ext>
            </a:extLst>
          </p:cNvPr>
          <p:cNvSpPr/>
          <p:nvPr/>
        </p:nvSpPr>
        <p:spPr bwMode="white">
          <a:xfrm>
            <a:off x="551384" y="3090800"/>
            <a:ext cx="4680520" cy="27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5CC581-2F6E-1BDF-EBA1-F0189A69BAEA}"/>
              </a:ext>
            </a:extLst>
          </p:cNvPr>
          <p:cNvSpPr/>
          <p:nvPr/>
        </p:nvSpPr>
        <p:spPr bwMode="white">
          <a:xfrm>
            <a:off x="1117940" y="6034285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68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42168-AAC3-EFF6-FC6A-5A4F4CA4B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865677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7D109BD-2D36-14B2-05A8-36E02E5DF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412776"/>
            <a:ext cx="4104456" cy="281509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1D8C4E-A672-2047-93AC-5B59C1D1F669}"/>
              </a:ext>
            </a:extLst>
          </p:cNvPr>
          <p:cNvSpPr/>
          <p:nvPr/>
        </p:nvSpPr>
        <p:spPr bwMode="white">
          <a:xfrm>
            <a:off x="479376" y="2060848"/>
            <a:ext cx="2542615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B97051-EB97-8E3E-8C2D-84D62111337F}"/>
              </a:ext>
            </a:extLst>
          </p:cNvPr>
          <p:cNvSpPr/>
          <p:nvPr/>
        </p:nvSpPr>
        <p:spPr bwMode="white">
          <a:xfrm>
            <a:off x="3021990" y="2060848"/>
            <a:ext cx="5162241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55811A3-71B9-0505-8EF3-1E434E600E2B}"/>
              </a:ext>
            </a:extLst>
          </p:cNvPr>
          <p:cNvSpPr/>
          <p:nvPr/>
        </p:nvSpPr>
        <p:spPr bwMode="white">
          <a:xfrm>
            <a:off x="551384" y="2820325"/>
            <a:ext cx="3096344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B9CFF94-E940-4E19-B7B8-093785B2C85F}"/>
              </a:ext>
            </a:extLst>
          </p:cNvPr>
          <p:cNvSpPr/>
          <p:nvPr/>
        </p:nvSpPr>
        <p:spPr bwMode="white">
          <a:xfrm>
            <a:off x="407368" y="3579802"/>
            <a:ext cx="7200800" cy="236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56F806B-984C-DF25-87CD-BFCE1EF6888D}"/>
              </a:ext>
            </a:extLst>
          </p:cNvPr>
          <p:cNvSpPr/>
          <p:nvPr/>
        </p:nvSpPr>
        <p:spPr bwMode="white">
          <a:xfrm>
            <a:off x="623392" y="6127130"/>
            <a:ext cx="5904656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00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A048E-755D-90B0-22BE-8AE81B483B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480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459C0-95C4-8618-D4F9-6008DDE06FF1}"/>
              </a:ext>
            </a:extLst>
          </p:cNvPr>
          <p:cNvSpPr/>
          <p:nvPr/>
        </p:nvSpPr>
        <p:spPr bwMode="white">
          <a:xfrm>
            <a:off x="3111037" y="3515268"/>
            <a:ext cx="818841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5D6C62-CBD5-B30C-DE52-112087A9716D}"/>
              </a:ext>
            </a:extLst>
          </p:cNvPr>
          <p:cNvSpPr/>
          <p:nvPr/>
        </p:nvSpPr>
        <p:spPr bwMode="white">
          <a:xfrm>
            <a:off x="4910584" y="5278834"/>
            <a:ext cx="1209219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1003DB-A5F3-29FB-057A-5D82F2DBD90C}"/>
              </a:ext>
            </a:extLst>
          </p:cNvPr>
          <p:cNvSpPr/>
          <p:nvPr/>
        </p:nvSpPr>
        <p:spPr bwMode="white">
          <a:xfrm>
            <a:off x="7462322" y="5269302"/>
            <a:ext cx="847405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22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CE0A0-79A8-1C4F-0DFB-E46E375F3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74057"/>
            <a:ext cx="11340000" cy="36778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BBF3F3-B226-A4FC-AFE4-73036A423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284984"/>
            <a:ext cx="4104456" cy="281509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68EFF3-95DA-34B7-8BCD-903188FC78FE}"/>
              </a:ext>
            </a:extLst>
          </p:cNvPr>
          <p:cNvSpPr/>
          <p:nvPr/>
        </p:nvSpPr>
        <p:spPr bwMode="white">
          <a:xfrm>
            <a:off x="1116723" y="2420888"/>
            <a:ext cx="9145016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FE43D1-7DC1-3BA3-D9EF-90EE523CD1B9}"/>
              </a:ext>
            </a:extLst>
          </p:cNvPr>
          <p:cNvSpPr/>
          <p:nvPr/>
        </p:nvSpPr>
        <p:spPr bwMode="white">
          <a:xfrm>
            <a:off x="983432" y="3221321"/>
            <a:ext cx="3096344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40DE4E-A04A-D257-59CD-45A4A11D8A8B}"/>
              </a:ext>
            </a:extLst>
          </p:cNvPr>
          <p:cNvSpPr/>
          <p:nvPr/>
        </p:nvSpPr>
        <p:spPr bwMode="white">
          <a:xfrm>
            <a:off x="1083512" y="4025403"/>
            <a:ext cx="3096344" cy="55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7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62CAD-32F2-EEC1-58E3-F21D0984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76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0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5B9E0-DF82-64A7-905B-AEC0567AF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76" y="2636912"/>
            <a:ext cx="11340000" cy="34242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F7351BB-5F2B-9A4A-A6F1-31BE82182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769408"/>
            <a:ext cx="3895604" cy="373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41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D24C7-B01D-9A16-3418-EC40C4CB7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62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ACBCD-EEB1-131B-DFB6-DFA5C2DACFC0}"/>
              </a:ext>
            </a:extLst>
          </p:cNvPr>
          <p:cNvSpPr/>
          <p:nvPr/>
        </p:nvSpPr>
        <p:spPr bwMode="white">
          <a:xfrm>
            <a:off x="10082315" y="1511659"/>
            <a:ext cx="342770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267408-D47D-FA30-CF8F-D26165A3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087590"/>
            <a:ext cx="3895604" cy="373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8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1771B-0CBE-2E85-B2C8-AF36C2A30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DA9475-BA32-C7A2-B10E-B1214C6C28F9}"/>
              </a:ext>
            </a:extLst>
          </p:cNvPr>
          <p:cNvSpPr/>
          <p:nvPr/>
        </p:nvSpPr>
        <p:spPr bwMode="white">
          <a:xfrm>
            <a:off x="7680176" y="3140968"/>
            <a:ext cx="3724660" cy="65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B9FE0-6490-2318-D3AD-665C3409BA1F}"/>
              </a:ext>
            </a:extLst>
          </p:cNvPr>
          <p:cNvSpPr/>
          <p:nvPr/>
        </p:nvSpPr>
        <p:spPr bwMode="white">
          <a:xfrm>
            <a:off x="959848" y="4201078"/>
            <a:ext cx="1866196" cy="45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5B9381-F00E-3F61-58F3-634A5E1E2B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3470505"/>
            <a:ext cx="4943912" cy="338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A602B-D58F-CB8C-B4BB-011369BDF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42580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5127D5-6505-AE83-E4D7-7028156DABE0}"/>
              </a:ext>
            </a:extLst>
          </p:cNvPr>
          <p:cNvSpPr/>
          <p:nvPr/>
        </p:nvSpPr>
        <p:spPr bwMode="white">
          <a:xfrm>
            <a:off x="912241" y="3233956"/>
            <a:ext cx="4751711" cy="14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DE474D-EBF7-B7BE-B522-EB9FE6ABEDE2}"/>
              </a:ext>
            </a:extLst>
          </p:cNvPr>
          <p:cNvSpPr/>
          <p:nvPr/>
        </p:nvSpPr>
        <p:spPr bwMode="white">
          <a:xfrm>
            <a:off x="912241" y="4992028"/>
            <a:ext cx="2951511" cy="67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346AD-57AF-F9E1-36B2-A8BFF94AE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33630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721FA6F-573E-EA80-06A3-61866A894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581128"/>
            <a:ext cx="4923146" cy="179935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E1F3A4-2768-6B3C-FEC9-6FCF0F5886A8}"/>
              </a:ext>
            </a:extLst>
          </p:cNvPr>
          <p:cNvSpPr/>
          <p:nvPr/>
        </p:nvSpPr>
        <p:spPr bwMode="white">
          <a:xfrm>
            <a:off x="911424" y="3797304"/>
            <a:ext cx="5904656" cy="67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5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D56B3-C338-A735-F27A-1F26A71C1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384782"/>
            <a:ext cx="11340000" cy="2067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8979A3-3DB0-4B30-6FDD-8BCBDDE4C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29000"/>
            <a:ext cx="11340000" cy="10977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73583B-53B1-A3C1-776C-C7C492D490B9}"/>
              </a:ext>
            </a:extLst>
          </p:cNvPr>
          <p:cNvSpPr/>
          <p:nvPr/>
        </p:nvSpPr>
        <p:spPr bwMode="white">
          <a:xfrm>
            <a:off x="10595893" y="3753560"/>
            <a:ext cx="371335" cy="41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68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2025-06-20T13:19:16Z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