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16481C-A6F4-B372-347B-283B0561B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690" y="3009095"/>
            <a:ext cx="10250620" cy="839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999E4-84E6-45E2-C3E4-403A8FB50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733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2575C-C804-2F18-3E82-F0A69A6B292E}"/>
              </a:ext>
            </a:extLst>
          </p:cNvPr>
          <p:cNvSpPr/>
          <p:nvPr/>
        </p:nvSpPr>
        <p:spPr bwMode="white">
          <a:xfrm>
            <a:off x="1701869" y="4365104"/>
            <a:ext cx="4394131" cy="5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9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423D5-A06E-121E-6D6D-6717D1193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80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839529-85C9-5A5D-B74F-CDB39EBF149F}"/>
              </a:ext>
            </a:extLst>
          </p:cNvPr>
          <p:cNvSpPr/>
          <p:nvPr/>
        </p:nvSpPr>
        <p:spPr bwMode="white">
          <a:xfrm>
            <a:off x="10500302" y="3891600"/>
            <a:ext cx="342769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02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91E6E-9B57-C338-6043-BEB22F687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3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FE944-96A0-E1B3-A7AB-4555EFAF1AE6}"/>
              </a:ext>
            </a:extLst>
          </p:cNvPr>
          <p:cNvSpPr/>
          <p:nvPr/>
        </p:nvSpPr>
        <p:spPr bwMode="white">
          <a:xfrm>
            <a:off x="10462216" y="2350463"/>
            <a:ext cx="361812" cy="4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0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940C9-D24A-01B2-AF3A-B6C6D7B47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1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4BAFA-E11A-9CAC-AD98-C72C82F36C6B}"/>
              </a:ext>
            </a:extLst>
          </p:cNvPr>
          <p:cNvSpPr/>
          <p:nvPr/>
        </p:nvSpPr>
        <p:spPr bwMode="white">
          <a:xfrm>
            <a:off x="8872141" y="4113532"/>
            <a:ext cx="1437732" cy="4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53077-0ADC-6545-716A-C84B051DC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83943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FD3D28-5EDB-11A4-DD43-DD1A9C061EB6}"/>
              </a:ext>
            </a:extLst>
          </p:cNvPr>
          <p:cNvSpPr/>
          <p:nvPr/>
        </p:nvSpPr>
        <p:spPr bwMode="white">
          <a:xfrm>
            <a:off x="1415480" y="3387828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8DB7A-C5D1-A930-DCC1-BDAC221EC5BF}"/>
              </a:ext>
            </a:extLst>
          </p:cNvPr>
          <p:cNvSpPr/>
          <p:nvPr/>
        </p:nvSpPr>
        <p:spPr bwMode="white">
          <a:xfrm>
            <a:off x="2063552" y="4149080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5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05829-E430-BEC3-C53D-DBF8B95A3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267479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9D5270-4AA9-13D0-56BF-8E87E5DA3D82}"/>
              </a:ext>
            </a:extLst>
          </p:cNvPr>
          <p:cNvSpPr/>
          <p:nvPr/>
        </p:nvSpPr>
        <p:spPr bwMode="white">
          <a:xfrm>
            <a:off x="895036" y="2420888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9DB517-ED4C-0A54-0E94-88DB73B61436}"/>
              </a:ext>
            </a:extLst>
          </p:cNvPr>
          <p:cNvSpPr/>
          <p:nvPr/>
        </p:nvSpPr>
        <p:spPr bwMode="white">
          <a:xfrm>
            <a:off x="1487488" y="3284984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22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4E0DA-58CF-4B3C-EEB2-DCC0FC83C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269708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6F7F06-DC46-2154-25AE-EED3FD089B3D}"/>
              </a:ext>
            </a:extLst>
          </p:cNvPr>
          <p:cNvSpPr/>
          <p:nvPr/>
        </p:nvSpPr>
        <p:spPr bwMode="white">
          <a:xfrm>
            <a:off x="839416" y="2564904"/>
            <a:ext cx="8064896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B0456A-3F42-70D9-977B-F7A0CB5F9A02}"/>
              </a:ext>
            </a:extLst>
          </p:cNvPr>
          <p:cNvSpPr/>
          <p:nvPr/>
        </p:nvSpPr>
        <p:spPr bwMode="white">
          <a:xfrm>
            <a:off x="2567608" y="3429000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5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F8DC3-800A-0E77-C64C-DEA54E13B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14974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B525D0-3088-AFA9-AB02-C026084ADFB1}"/>
              </a:ext>
            </a:extLst>
          </p:cNvPr>
          <p:cNvSpPr/>
          <p:nvPr/>
        </p:nvSpPr>
        <p:spPr bwMode="white">
          <a:xfrm>
            <a:off x="1199456" y="2996952"/>
            <a:ext cx="100811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FBE0CBC-5AB3-E309-47DA-EA964C489E57}"/>
              </a:ext>
            </a:extLst>
          </p:cNvPr>
          <p:cNvSpPr/>
          <p:nvPr/>
        </p:nvSpPr>
        <p:spPr bwMode="white">
          <a:xfrm>
            <a:off x="1127448" y="3789040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8B64C1-5258-D05F-2150-1A65AEBBA221}"/>
              </a:ext>
            </a:extLst>
          </p:cNvPr>
          <p:cNvSpPr/>
          <p:nvPr/>
        </p:nvSpPr>
        <p:spPr bwMode="white">
          <a:xfrm>
            <a:off x="1113903" y="4562800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F007E86-B2C7-D8AB-C301-AF6CBB46BEE0}"/>
              </a:ext>
            </a:extLst>
          </p:cNvPr>
          <p:cNvSpPr/>
          <p:nvPr/>
        </p:nvSpPr>
        <p:spPr bwMode="white">
          <a:xfrm>
            <a:off x="1631504" y="5249786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2EE5A27-FAF2-E76F-D342-DF816B8428E3}"/>
              </a:ext>
            </a:extLst>
          </p:cNvPr>
          <p:cNvSpPr/>
          <p:nvPr/>
        </p:nvSpPr>
        <p:spPr bwMode="white">
          <a:xfrm>
            <a:off x="1609784" y="6097496"/>
            <a:ext cx="6480720" cy="61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61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12918-7662-9834-2814-A1CC97864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77" y="1412776"/>
            <a:ext cx="11340000" cy="24903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2791E-3EE0-90D8-777A-CAFFB695494A}"/>
              </a:ext>
            </a:extLst>
          </p:cNvPr>
          <p:cNvSpPr/>
          <p:nvPr/>
        </p:nvSpPr>
        <p:spPr bwMode="white">
          <a:xfrm>
            <a:off x="7809992" y="3263842"/>
            <a:ext cx="885491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0EB6B-80B7-0AC7-D34F-DE72F3AD1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80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A5B05-E018-13F7-5908-977EA859C5EE}"/>
              </a:ext>
            </a:extLst>
          </p:cNvPr>
          <p:cNvSpPr/>
          <p:nvPr/>
        </p:nvSpPr>
        <p:spPr bwMode="white">
          <a:xfrm>
            <a:off x="6034110" y="2276872"/>
            <a:ext cx="3302250" cy="61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A4F3A-E874-11EE-015C-8BC1F8160674}"/>
              </a:ext>
            </a:extLst>
          </p:cNvPr>
          <p:cNvSpPr/>
          <p:nvPr/>
        </p:nvSpPr>
        <p:spPr bwMode="white">
          <a:xfrm>
            <a:off x="7320136" y="4149080"/>
            <a:ext cx="3369944" cy="45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48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80F91-A5CC-CFF4-A11F-9E844AEB6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14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83CFB2-8F78-989A-F09A-E5995A2F9455}"/>
              </a:ext>
            </a:extLst>
          </p:cNvPr>
          <p:cNvSpPr/>
          <p:nvPr/>
        </p:nvSpPr>
        <p:spPr bwMode="white">
          <a:xfrm>
            <a:off x="10471738" y="4115057"/>
            <a:ext cx="342770" cy="40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67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308A4-E517-05D3-DB8E-0260A72BC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1378064"/>
            <a:ext cx="11340000" cy="3540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18C586-4001-36E7-5048-D903743D833A}"/>
              </a:ext>
            </a:extLst>
          </p:cNvPr>
          <p:cNvSpPr/>
          <p:nvPr/>
        </p:nvSpPr>
        <p:spPr bwMode="white">
          <a:xfrm>
            <a:off x="1199456" y="3284984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88D987-E49A-3688-F76E-8E135F0F6A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221088"/>
            <a:ext cx="11340000" cy="25125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64F365-E593-8B0C-5C36-EF8632CDD90D}"/>
              </a:ext>
            </a:extLst>
          </p:cNvPr>
          <p:cNvSpPr/>
          <p:nvPr/>
        </p:nvSpPr>
        <p:spPr bwMode="white">
          <a:xfrm>
            <a:off x="1343472" y="5191904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57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1256D-B8E0-65C8-F0A8-67ADC7F19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373229-D3EA-BDF4-187F-9EFBFBE23412}"/>
              </a:ext>
            </a:extLst>
          </p:cNvPr>
          <p:cNvSpPr/>
          <p:nvPr/>
        </p:nvSpPr>
        <p:spPr bwMode="white">
          <a:xfrm>
            <a:off x="10471738" y="3540037"/>
            <a:ext cx="342770" cy="3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8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E1401-EAC0-FF47-5267-5934FD27A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834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54313-C28E-DF45-C61D-680C64DDD871}"/>
              </a:ext>
            </a:extLst>
          </p:cNvPr>
          <p:cNvSpPr/>
          <p:nvPr/>
        </p:nvSpPr>
        <p:spPr bwMode="white">
          <a:xfrm>
            <a:off x="9223783" y="1689848"/>
            <a:ext cx="1009269" cy="48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F0AFD1-2385-5FA3-4DF0-66BF82997E81}"/>
              </a:ext>
            </a:extLst>
          </p:cNvPr>
          <p:cNvSpPr/>
          <p:nvPr/>
        </p:nvSpPr>
        <p:spPr bwMode="white">
          <a:xfrm>
            <a:off x="10356831" y="1689848"/>
            <a:ext cx="1171133" cy="42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06623-BFBE-FD43-6433-3C975B00432D}"/>
              </a:ext>
            </a:extLst>
          </p:cNvPr>
          <p:cNvSpPr/>
          <p:nvPr/>
        </p:nvSpPr>
        <p:spPr bwMode="white">
          <a:xfrm>
            <a:off x="1073455" y="2578391"/>
            <a:ext cx="980705" cy="42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D45F5-3A7B-9471-3B8B-7B587DAF7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2463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E8DFE9-F040-F0A0-0C33-55DF27114B25}"/>
              </a:ext>
            </a:extLst>
          </p:cNvPr>
          <p:cNvSpPr/>
          <p:nvPr/>
        </p:nvSpPr>
        <p:spPr bwMode="white">
          <a:xfrm>
            <a:off x="1127448" y="2492896"/>
            <a:ext cx="7488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1CDA1A-3B7C-5728-4221-7390605A4FC6}"/>
              </a:ext>
            </a:extLst>
          </p:cNvPr>
          <p:cNvSpPr/>
          <p:nvPr/>
        </p:nvSpPr>
        <p:spPr bwMode="white">
          <a:xfrm>
            <a:off x="1415480" y="3323984"/>
            <a:ext cx="7488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4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A1843-8102-EBB1-33B9-5D8F11C2B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0C0CD-F28E-2D18-3406-0C12D5E72849}"/>
              </a:ext>
            </a:extLst>
          </p:cNvPr>
          <p:cNvSpPr/>
          <p:nvPr/>
        </p:nvSpPr>
        <p:spPr bwMode="white">
          <a:xfrm>
            <a:off x="7577229" y="5132366"/>
            <a:ext cx="875969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8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