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9728" y="3184782"/>
            <a:ext cx="10992544" cy="4884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77" y="1412776"/>
            <a:ext cx="11340000" cy="35831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18077" y="2492896"/>
            <a:ext cx="63367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18077" y="3356992"/>
            <a:ext cx="63367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49552" y="4221088"/>
            <a:ext cx="63367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248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9221142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440" y="2348880"/>
            <a:ext cx="74888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1343472" y="3426637"/>
            <a:ext cx="74888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1326704" y="4635632"/>
            <a:ext cx="74888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1417539" y="5831222"/>
            <a:ext cx="74888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0" grpId="0" animBg="1"/>
      <p:bldP spid="61" grpId="0" animBg="1"/>
      <p:bldP spid="6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24623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943872" y="1628800"/>
            <a:ext cx="3600400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67408" y="3522888"/>
            <a:ext cx="8928992" cy="127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268760"/>
            <a:ext cx="11340000" cy="459158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408" y="4509120"/>
            <a:ext cx="9361040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455267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44359" y="2276872"/>
            <a:ext cx="748883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055440" y="3055958"/>
            <a:ext cx="748883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27448" y="3718303"/>
            <a:ext cx="748883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83432" y="4877881"/>
            <a:ext cx="7992888" cy="120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338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9812065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760" y="2366645"/>
            <a:ext cx="7488555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415480" y="3554688"/>
            <a:ext cx="74888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847528" y="4725144"/>
            <a:ext cx="74888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433472" y="5895600"/>
            <a:ext cx="74888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5" grpId="0" animBg="1"/>
      <p:bldP spid="46" grpId="0" animBg="1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36243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51384" y="2636912"/>
            <a:ext cx="74888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95400" y="3717032"/>
            <a:ext cx="892899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288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61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566444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559496" y="2708920"/>
            <a:ext cx="892899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919536" y="4100980"/>
            <a:ext cx="892899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703512" y="5519963"/>
            <a:ext cx="892899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 animBg="1"/>
      <p:bldP spid="4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864" y="1628800"/>
            <a:ext cx="11340000" cy="290326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15480" y="2468363"/>
            <a:ext cx="8928992" cy="81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43472" y="3429000"/>
            <a:ext cx="892899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356638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54157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016033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9376" y="4509120"/>
            <a:ext cx="612068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672064" y="4293096"/>
            <a:ext cx="424847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384" y="5805263"/>
            <a:ext cx="8928992" cy="96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92607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392" y="2708920"/>
            <a:ext cx="10801200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23392" y="4951891"/>
            <a:ext cx="892899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61906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1340000" cy="543316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559496" y="2708920"/>
            <a:ext cx="892899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775520" y="4057352"/>
            <a:ext cx="892899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631504" y="5449827"/>
            <a:ext cx="892899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3" grpId="0" animBg="1"/>
      <p:bldP spid="4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412776"/>
            <a:ext cx="11340000" cy="347165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71120" y="2716556"/>
            <a:ext cx="892899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415480" y="3703936"/>
            <a:ext cx="892899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1340000" cy="563664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351584" y="2564904"/>
            <a:ext cx="468052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495600" y="4077072"/>
            <a:ext cx="468052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127448" y="5555956"/>
            <a:ext cx="892899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6" grpId="0" animBg="1"/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24744"/>
            <a:ext cx="11340000" cy="558661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16" y="3861048"/>
            <a:ext cx="950505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91544" y="5286204"/>
            <a:ext cx="468052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556792"/>
            <a:ext cx="11340000" cy="25848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15480" y="2708920"/>
            <a:ext cx="468052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205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424" y="5229200"/>
            <a:ext cx="1092057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628800"/>
            <a:ext cx="11340000" cy="34464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448" y="2775971"/>
            <a:ext cx="6336704" cy="653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83432" y="3645024"/>
            <a:ext cx="6336704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386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60672"/>
            <a:ext cx="8911477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9456" y="2204864"/>
            <a:ext cx="633670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127448" y="3284984"/>
            <a:ext cx="633670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172429" y="4437112"/>
            <a:ext cx="633670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271464" y="5589239"/>
            <a:ext cx="6336704" cy="33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343472" y="6282565"/>
            <a:ext cx="6336704" cy="33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46" grpId="0" animBg="1"/>
      <p:bldP spid="47" grpId="0" animBg="1"/>
      <p:bldP spid="4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2025-06-24T05:12:36Z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