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82" r:id="rId5"/>
    <p:sldId id="379" r:id="rId6"/>
    <p:sldId id="378" r:id="rId7"/>
    <p:sldId id="374" r:id="rId8"/>
    <p:sldId id="373" r:id="rId9"/>
    <p:sldId id="372" r:id="rId10"/>
    <p:sldId id="368" r:id="rId11"/>
    <p:sldId id="367" r:id="rId12"/>
    <p:sldId id="366" r:id="rId13"/>
    <p:sldId id="365" r:id="rId14"/>
    <p:sldId id="361" r:id="rId15"/>
    <p:sldId id="360" r:id="rId16"/>
    <p:sldId id="359" r:id="rId17"/>
    <p:sldId id="355" r:id="rId18"/>
    <p:sldId id="354" r:id="rId19"/>
    <p:sldId id="353" r:id="rId20"/>
    <p:sldId id="350" r:id="rId21"/>
    <p:sldId id="349" r:id="rId22"/>
    <p:sldId id="348" r:id="rId23"/>
    <p:sldId id="347" r:id="rId24"/>
    <p:sldId id="346" r:id="rId25"/>
    <p:sldId id="345" r:id="rId26"/>
    <p:sldId id="343" r:id="rId27"/>
    <p:sldId id="342" r:id="rId28"/>
    <p:sldId id="341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8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545" y="2795499"/>
            <a:ext cx="10278909" cy="12670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0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15310"/>
            <a:ext cx="314205" cy="30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564904"/>
            <a:ext cx="4151824" cy="4050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4721924"/>
            <a:ext cx="304686" cy="3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1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691696"/>
            <a:ext cx="609370" cy="34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215873"/>
            <a:ext cx="4943912" cy="3132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8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2796042"/>
            <a:ext cx="257078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2996952"/>
            <a:ext cx="4025350" cy="3094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2636912"/>
            <a:ext cx="5631918" cy="51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645024"/>
            <a:ext cx="4223832" cy="276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9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2054423"/>
            <a:ext cx="257078" cy="3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564904"/>
            <a:ext cx="3147009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0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2119892"/>
            <a:ext cx="609370" cy="3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116770"/>
            <a:ext cx="3270970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6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15163" y="2034898"/>
            <a:ext cx="799798" cy="34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423929"/>
            <a:ext cx="5087928" cy="4010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2733994"/>
            <a:ext cx="390377" cy="30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492896"/>
            <a:ext cx="5670399" cy="3841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780928"/>
            <a:ext cx="3876394" cy="38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2924944"/>
            <a:ext cx="5609346" cy="3752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46" y="1271723"/>
            <a:ext cx="11340000" cy="645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916832"/>
            <a:ext cx="11340000" cy="4201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7687" y="2831496"/>
            <a:ext cx="304686" cy="31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55054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3284984"/>
            <a:ext cx="5832648" cy="22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440" y="5661248"/>
            <a:ext cx="45365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165" y="6214641"/>
            <a:ext cx="45365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1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544261"/>
            <a:ext cx="3045065" cy="20665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968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1916832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7360" y="2427606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9634" y="3176972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8274" y="3674310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8114" y="4272590"/>
            <a:ext cx="6203950" cy="11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914" y="5568734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8274" y="6164686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657184" cy="561982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474" y="2348880"/>
            <a:ext cx="2833094" cy="2930787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199456" y="3068960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65036" y="3645024"/>
            <a:ext cx="38508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087888" y="3659909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24368" y="4226969"/>
            <a:ext cx="53756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07110" y="4847590"/>
            <a:ext cx="56889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65036" y="5820149"/>
            <a:ext cx="19786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43672" y="5805264"/>
            <a:ext cx="44395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24368" y="6327408"/>
            <a:ext cx="53756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2565400"/>
            <a:ext cx="26606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bldLvl="0" animBg="1"/>
      <p:bldP spid="35" grpId="0" animBg="1"/>
      <p:bldP spid="36" grpId="0" animBg="1"/>
      <p:bldP spid="37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18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73016"/>
            <a:ext cx="8445400" cy="24416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530260"/>
            <a:ext cx="3294950" cy="24076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551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75812"/>
            <a:ext cx="8445400" cy="2441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933056"/>
            <a:ext cx="3294950" cy="24076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0908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556791"/>
            <a:ext cx="3582982" cy="261810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51384" y="2204864"/>
            <a:ext cx="358298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34366" y="2132856"/>
            <a:ext cx="250169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2708920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3356992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3934792"/>
            <a:ext cx="25202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43672" y="4059367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368" y="4635431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392" y="5317484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392" y="5985878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530070"/>
            <a:ext cx="11340000" cy="611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81180"/>
            <a:ext cx="11340000" cy="30476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32856"/>
            <a:ext cx="3635584" cy="27357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3" y="2141311"/>
            <a:ext cx="3732395" cy="27272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1424" y="2420888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5720" y="2439399"/>
            <a:ext cx="36004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249" y="3029666"/>
            <a:ext cx="30845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51784" y="3033591"/>
            <a:ext cx="29523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4929" y="3658835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32" y="4207940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4929" y="4868594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18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4005064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432" y="4509120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424" y="5129944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5704140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8215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1268760"/>
            <a:ext cx="2354964" cy="181786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51384" y="3341290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27848" y="3284984"/>
            <a:ext cx="4248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3788410"/>
            <a:ext cx="36004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151784" y="3919674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4507865"/>
            <a:ext cx="25203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143672" y="4507617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384" y="5076990"/>
            <a:ext cx="7488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bldLvl="0" animBg="1"/>
      <p:bldP spid="20" grpId="0" animBg="1"/>
      <p:bldP spid="21" grpId="0" bldLvl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34690"/>
            <a:ext cx="314205" cy="31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924944"/>
            <a:ext cx="6060430" cy="2861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61261"/>
            <a:ext cx="11340000" cy="2051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4048270"/>
            <a:ext cx="2520280" cy="243284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12976"/>
            <a:ext cx="11340000" cy="12951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35306" y="3365346"/>
            <a:ext cx="1609118" cy="28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685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8399" y="1412777"/>
            <a:ext cx="2983840" cy="28803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55572" y="1988840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4" y="2641515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2624" y="3308439"/>
            <a:ext cx="7379560" cy="17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2226" y="5071186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78690" y="5071186"/>
            <a:ext cx="249743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5572" y="5652223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770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9057" y="2060848"/>
            <a:ext cx="2687855" cy="264719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51384" y="2492896"/>
            <a:ext cx="691276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384" y="3693414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5068" y="4197470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979614"/>
            <a:ext cx="2385225" cy="270415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936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9624" y="2828766"/>
            <a:ext cx="2646952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100" y="3501008"/>
            <a:ext cx="2385225" cy="270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0732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573016"/>
            <a:ext cx="2712483" cy="315479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0260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3140968"/>
            <a:ext cx="2715565" cy="291128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4748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789040"/>
            <a:ext cx="2925983" cy="28761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549" y="3703207"/>
            <a:ext cx="2712483" cy="315479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9376" y="2564904"/>
            <a:ext cx="86409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3154272"/>
            <a:ext cx="51845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35960" y="3225760"/>
            <a:ext cx="47525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7484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3645024"/>
            <a:ext cx="2925983" cy="287617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231904" y="1412776"/>
            <a:ext cx="44644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4417" y="2060848"/>
            <a:ext cx="349736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38792" y="2096852"/>
            <a:ext cx="3497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67184" y="2312876"/>
            <a:ext cx="31373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4888" y="3104964"/>
            <a:ext cx="20007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95600" y="3021023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72063" y="3044025"/>
            <a:ext cx="258454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3031" y="3668026"/>
            <a:ext cx="535493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29923"/>
            <a:ext cx="11340000" cy="33981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3224"/>
          <a:stretch>
            <a:fillRect/>
          </a:stretch>
        </p:blipFill>
        <p:spPr>
          <a:xfrm>
            <a:off x="9768408" y="1268759"/>
            <a:ext cx="2423592" cy="27530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474282"/>
            <a:ext cx="2376264" cy="2547526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79376" y="2429259"/>
            <a:ext cx="84969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376" y="3105581"/>
            <a:ext cx="50405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9936" y="3027775"/>
            <a:ext cx="43738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376" y="3701230"/>
            <a:ext cx="46085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15879" y="3639164"/>
            <a:ext cx="408650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50888" y="4352906"/>
            <a:ext cx="3556880" cy="77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07768" y="4347356"/>
            <a:ext cx="3600400" cy="85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08168" y="4556575"/>
            <a:ext cx="34563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0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208234"/>
            <a:ext cx="352292" cy="30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068960"/>
            <a:ext cx="5159936" cy="3135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7954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3224"/>
          <a:stretch>
            <a:fillRect/>
          </a:stretch>
        </p:blipFill>
        <p:spPr>
          <a:xfrm>
            <a:off x="9336360" y="1340768"/>
            <a:ext cx="2423592" cy="27530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624" y="1628800"/>
            <a:ext cx="41044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80" y="1641980"/>
            <a:ext cx="20882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92" y="2251673"/>
            <a:ext cx="86409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014" y="2860006"/>
            <a:ext cx="86409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014" y="3476366"/>
            <a:ext cx="86409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1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22655"/>
            <a:ext cx="352292" cy="30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84984"/>
            <a:ext cx="4138515" cy="3374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1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95415"/>
            <a:ext cx="304685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529" y="2996952"/>
            <a:ext cx="4090942" cy="359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66945"/>
            <a:ext cx="304685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140968"/>
            <a:ext cx="4002974" cy="3374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410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773" y="3359577"/>
            <a:ext cx="285642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933056"/>
            <a:ext cx="2621379" cy="301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29403"/>
            <a:ext cx="352292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84" y="2597239"/>
            <a:ext cx="4079816" cy="3652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