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C26B64-2D31-7F37-CCAB-EBA02FECC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3088443"/>
            <a:ext cx="11496600" cy="6811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E82C2-ECFD-4B4F-52CF-CFBC53557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70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22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C2B2E-55EA-73FF-F002-F5C9F79E4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3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C18EB-8875-A566-7C58-79622DF543A9}"/>
              </a:ext>
            </a:extLst>
          </p:cNvPr>
          <p:cNvSpPr/>
          <p:nvPr/>
        </p:nvSpPr>
        <p:spPr bwMode="white">
          <a:xfrm>
            <a:off x="7329672" y="1519749"/>
            <a:ext cx="1532947" cy="4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30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84690-479C-8484-7B72-65B82A52B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1469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D2DB6D-4949-B394-6985-8A944E744DAD}"/>
              </a:ext>
            </a:extLst>
          </p:cNvPr>
          <p:cNvSpPr/>
          <p:nvPr/>
        </p:nvSpPr>
        <p:spPr bwMode="white">
          <a:xfrm>
            <a:off x="407368" y="2852936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D63B1A-A6ED-BB03-6B3E-588FBBA51295}"/>
              </a:ext>
            </a:extLst>
          </p:cNvPr>
          <p:cNvSpPr/>
          <p:nvPr/>
        </p:nvSpPr>
        <p:spPr bwMode="white">
          <a:xfrm>
            <a:off x="407368" y="3754097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CA50CFA-1053-A7D2-A572-0F53F29365C7}"/>
              </a:ext>
            </a:extLst>
          </p:cNvPr>
          <p:cNvSpPr/>
          <p:nvPr/>
        </p:nvSpPr>
        <p:spPr bwMode="white">
          <a:xfrm>
            <a:off x="479376" y="4509120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CE17769-BA52-0FF1-AB0B-968951CB6A24}"/>
              </a:ext>
            </a:extLst>
          </p:cNvPr>
          <p:cNvSpPr/>
          <p:nvPr/>
        </p:nvSpPr>
        <p:spPr bwMode="white">
          <a:xfrm>
            <a:off x="473224" y="5387626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7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2E7A1-F4BD-41D9-9E37-CE0E15024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5804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C1FE1-2E7F-1241-6C19-81608290A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9716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966138-09DF-AE4A-8610-6CDD6DC59C8E}"/>
              </a:ext>
            </a:extLst>
          </p:cNvPr>
          <p:cNvSpPr/>
          <p:nvPr/>
        </p:nvSpPr>
        <p:spPr bwMode="white">
          <a:xfrm>
            <a:off x="623392" y="3140968"/>
            <a:ext cx="91450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3CD2630-F493-82EE-2401-C8D875381957}"/>
              </a:ext>
            </a:extLst>
          </p:cNvPr>
          <p:cNvSpPr/>
          <p:nvPr/>
        </p:nvSpPr>
        <p:spPr bwMode="white">
          <a:xfrm>
            <a:off x="479376" y="4725144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B29A8DB-EB8E-F53D-5756-89BA6E645278}"/>
              </a:ext>
            </a:extLst>
          </p:cNvPr>
          <p:cNvSpPr/>
          <p:nvPr/>
        </p:nvSpPr>
        <p:spPr bwMode="white">
          <a:xfrm>
            <a:off x="514950" y="5482799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24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F5529-DE22-F489-56AD-9AED894FB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41121"/>
            <a:ext cx="11340000" cy="582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2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0C962-F5EA-9792-8362-60371B212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2248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D579BB-701F-E198-78A8-8EA002FAA648}"/>
              </a:ext>
            </a:extLst>
          </p:cNvPr>
          <p:cNvSpPr/>
          <p:nvPr/>
        </p:nvSpPr>
        <p:spPr bwMode="white">
          <a:xfrm>
            <a:off x="271148" y="3212976"/>
            <a:ext cx="66889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A152DAB-10D4-3A80-2B31-9C52B41277DF}"/>
              </a:ext>
            </a:extLst>
          </p:cNvPr>
          <p:cNvSpPr/>
          <p:nvPr/>
        </p:nvSpPr>
        <p:spPr bwMode="white">
          <a:xfrm>
            <a:off x="6960096" y="3429000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4FEAE90-49C9-F98D-4B69-EBD1EE1A5F50}"/>
              </a:ext>
            </a:extLst>
          </p:cNvPr>
          <p:cNvSpPr/>
          <p:nvPr/>
        </p:nvSpPr>
        <p:spPr bwMode="white">
          <a:xfrm>
            <a:off x="479376" y="4555496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EEB52D0-7C44-451E-D6BB-3976F3DA1623}"/>
              </a:ext>
            </a:extLst>
          </p:cNvPr>
          <p:cNvSpPr/>
          <p:nvPr/>
        </p:nvSpPr>
        <p:spPr bwMode="white">
          <a:xfrm>
            <a:off x="489596" y="5491319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0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458AC-1E7D-8D74-712C-8E304049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48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8944D-3912-9127-B0FE-623EDE268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7134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56E93A-8DF5-2A25-3F26-478F30909192}"/>
              </a:ext>
            </a:extLst>
          </p:cNvPr>
          <p:cNvSpPr/>
          <p:nvPr/>
        </p:nvSpPr>
        <p:spPr bwMode="white">
          <a:xfrm>
            <a:off x="839416" y="2924944"/>
            <a:ext cx="547260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E75FE6E-326A-1E45-A7FF-B80691DBF320}"/>
              </a:ext>
            </a:extLst>
          </p:cNvPr>
          <p:cNvSpPr/>
          <p:nvPr/>
        </p:nvSpPr>
        <p:spPr bwMode="white">
          <a:xfrm>
            <a:off x="6384032" y="3104964"/>
            <a:ext cx="50733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CFF85F5-6012-6AA9-292C-CCF1A15AEBA2}"/>
              </a:ext>
            </a:extLst>
          </p:cNvPr>
          <p:cNvSpPr/>
          <p:nvPr/>
        </p:nvSpPr>
        <p:spPr bwMode="white">
          <a:xfrm>
            <a:off x="549188" y="4508650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C18F71B-9830-78ED-859B-9E8A23CF5F8D}"/>
              </a:ext>
            </a:extLst>
          </p:cNvPr>
          <p:cNvSpPr/>
          <p:nvPr/>
        </p:nvSpPr>
        <p:spPr bwMode="white">
          <a:xfrm>
            <a:off x="549188" y="5130818"/>
            <a:ext cx="10585176" cy="10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7F5DA93-A8A3-EBF0-0642-FAA3ED908926}"/>
              </a:ext>
            </a:extLst>
          </p:cNvPr>
          <p:cNvSpPr/>
          <p:nvPr/>
        </p:nvSpPr>
        <p:spPr bwMode="white">
          <a:xfrm>
            <a:off x="767408" y="6289575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D1739-5062-BB02-7454-519B01A36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25578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58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A5DD1-31F0-D7C6-7DB6-826EABB5E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11469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EF426A-0621-25F8-9076-22E05B24DFDA}"/>
              </a:ext>
            </a:extLst>
          </p:cNvPr>
          <p:cNvSpPr/>
          <p:nvPr/>
        </p:nvSpPr>
        <p:spPr bwMode="white">
          <a:xfrm>
            <a:off x="479376" y="3717032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7C77599-7321-7CF3-741E-4738BCA5AA86}"/>
              </a:ext>
            </a:extLst>
          </p:cNvPr>
          <p:cNvSpPr/>
          <p:nvPr/>
        </p:nvSpPr>
        <p:spPr bwMode="white">
          <a:xfrm>
            <a:off x="551384" y="4726205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546A442-8C38-8C7F-1DA5-60418BE43654}"/>
              </a:ext>
            </a:extLst>
          </p:cNvPr>
          <p:cNvSpPr/>
          <p:nvPr/>
        </p:nvSpPr>
        <p:spPr bwMode="white">
          <a:xfrm>
            <a:off x="479376" y="5554827"/>
            <a:ext cx="10585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2025-06-22T09:04:29Z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