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62990" b="54635"/>
          <a:stretch>
            <a:fillRect/>
          </a:stretch>
        </p:blipFill>
        <p:spPr>
          <a:xfrm>
            <a:off x="3143885" y="1125220"/>
            <a:ext cx="5839460" cy="18268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0510" t="49989" r="31099"/>
          <a:stretch>
            <a:fillRect/>
          </a:stretch>
        </p:blipFill>
        <p:spPr>
          <a:xfrm>
            <a:off x="2926715" y="3429000"/>
            <a:ext cx="6056630" cy="2014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368016"/>
            <a:ext cx="11340000" cy="3120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2939" y="1673394"/>
            <a:ext cx="342770" cy="39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312" y="3068960"/>
            <a:ext cx="3930955" cy="3158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151992"/>
            <a:ext cx="11340000" cy="2117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78172" y="2468302"/>
            <a:ext cx="771234" cy="43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2852936"/>
            <a:ext cx="4799896" cy="37121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0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3991382"/>
            <a:ext cx="523677" cy="39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56422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" y="1142223"/>
            <a:ext cx="11340000" cy="2918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9827" y="2382058"/>
            <a:ext cx="437984" cy="40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4005064"/>
            <a:ext cx="3458245" cy="2646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4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557912"/>
            <a:ext cx="380856" cy="3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9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82065" y="5567350"/>
            <a:ext cx="323727" cy="39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45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3212976"/>
            <a:ext cx="3113989" cy="315041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30351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20" y="1441499"/>
            <a:ext cx="3113989" cy="315041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501961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392" y="3421956"/>
            <a:ext cx="6048672" cy="144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400" y="5445224"/>
            <a:ext cx="9505056" cy="81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436547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98218" y="4399697"/>
            <a:ext cx="2506173" cy="46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38900" y="4417240"/>
            <a:ext cx="998964" cy="42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9973" y="5276827"/>
            <a:ext cx="481956" cy="41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15744" y="6118872"/>
            <a:ext cx="990201" cy="429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79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284984"/>
            <a:ext cx="11340000" cy="8971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7508" y="3284984"/>
            <a:ext cx="2655769" cy="315685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536072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9376" y="3140968"/>
            <a:ext cx="64087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51384" y="4005064"/>
            <a:ext cx="64087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81247" y="5013176"/>
            <a:ext cx="64087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581246" y="5745043"/>
            <a:ext cx="997924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8" grpId="0" animBg="1"/>
      <p:bldP spid="39" grpId="0" animBg="1"/>
      <p:bldP spid="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564904"/>
            <a:ext cx="11340000" cy="35496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80" y="1062833"/>
            <a:ext cx="3466745" cy="300414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562820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9376" y="3154529"/>
            <a:ext cx="3456384" cy="5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99762" y="4077072"/>
            <a:ext cx="602828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384" y="5925847"/>
            <a:ext cx="5544616" cy="5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368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3871" y="1196752"/>
            <a:ext cx="3466745" cy="3004141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551384" y="2348880"/>
            <a:ext cx="3456384" cy="5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37942" y="3284984"/>
            <a:ext cx="7070226" cy="5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05140" y="4200893"/>
            <a:ext cx="10099371" cy="5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1384" y="5101359"/>
            <a:ext cx="9721080" cy="5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5137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193" y="3965999"/>
            <a:ext cx="3096344" cy="2683166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551384" y="3212976"/>
            <a:ext cx="8784976" cy="5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51384" y="4149080"/>
            <a:ext cx="5256584" cy="5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23392" y="5001779"/>
            <a:ext cx="3456384" cy="5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4215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216" y="1580611"/>
            <a:ext cx="3466745" cy="3004141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479376" y="2481822"/>
            <a:ext cx="6984776" cy="5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51384" y="3406852"/>
            <a:ext cx="6984776" cy="5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360" y="4303500"/>
            <a:ext cx="6984776" cy="5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548" y="764704"/>
            <a:ext cx="1126545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1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0705" y="3291167"/>
            <a:ext cx="1742418" cy="45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6448" y="4224726"/>
            <a:ext cx="1618639" cy="45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6448" y="5139233"/>
            <a:ext cx="1580554" cy="466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613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5672" y="1579085"/>
            <a:ext cx="1133047" cy="50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1743" y="3457025"/>
            <a:ext cx="1618639" cy="45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5920" y="5157193"/>
            <a:ext cx="2867157" cy="644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0017338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275809" y="4119203"/>
            <a:ext cx="302791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9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434798"/>
            <a:ext cx="371335" cy="4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38412"/>
            <a:ext cx="11340000" cy="5750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7738" y="3656175"/>
            <a:ext cx="371335" cy="40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8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2547929"/>
            <a:ext cx="1142569" cy="52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0560536" cy="30929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3" y="3628590"/>
            <a:ext cx="3888432" cy="312477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2025-06-24T04:23:09Z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