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64" r:id="rId4"/>
    <p:sldId id="363" r:id="rId5"/>
    <p:sldId id="360" r:id="rId6"/>
    <p:sldId id="359" r:id="rId7"/>
    <p:sldId id="356" r:id="rId8"/>
    <p:sldId id="355" r:id="rId9"/>
    <p:sldId id="354" r:id="rId10"/>
    <p:sldId id="353" r:id="rId11"/>
    <p:sldId id="352" r:id="rId12"/>
    <p:sldId id="351" r:id="rId13"/>
    <p:sldId id="348" r:id="rId14"/>
    <p:sldId id="347" r:id="rId15"/>
    <p:sldId id="346" r:id="rId16"/>
    <p:sldId id="345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CF5ECF-18D9-F62B-51E5-5CBDB48C7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88" y="3106792"/>
            <a:ext cx="9912424" cy="6444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67FBA-D956-6F5F-6827-840C24AC8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98725"/>
            <a:ext cx="1027657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6FE769-7900-DF0B-BD86-7B86D32C9BD0}"/>
              </a:ext>
            </a:extLst>
          </p:cNvPr>
          <p:cNvSpPr/>
          <p:nvPr/>
        </p:nvSpPr>
        <p:spPr bwMode="white">
          <a:xfrm>
            <a:off x="1127448" y="3553030"/>
            <a:ext cx="5760640" cy="124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E46547-1999-6F1C-476E-8256DA7404B1}"/>
              </a:ext>
            </a:extLst>
          </p:cNvPr>
          <p:cNvSpPr/>
          <p:nvPr/>
        </p:nvSpPr>
        <p:spPr bwMode="white">
          <a:xfrm>
            <a:off x="1248967" y="5085184"/>
            <a:ext cx="5567113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2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8558E-C0F7-4D70-3E73-B8AAD99FC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289" y="863960"/>
            <a:ext cx="10845940" cy="58680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3DDA1E6-1DEE-3EB0-DC1A-82B470348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412776"/>
            <a:ext cx="2899086" cy="2220860"/>
          </a:xfrm>
          <a:prstGeom prst="rect">
            <a:avLst/>
          </a:prstGeom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1D9E6EBF-05AD-84CA-1DEE-CE3B5A12AB17}"/>
              </a:ext>
            </a:extLst>
          </p:cNvPr>
          <p:cNvSpPr/>
          <p:nvPr/>
        </p:nvSpPr>
        <p:spPr bwMode="white">
          <a:xfrm>
            <a:off x="3647728" y="925911"/>
            <a:ext cx="3312368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1B815D0-412B-B344-A273-14D215ABB03F}"/>
              </a:ext>
            </a:extLst>
          </p:cNvPr>
          <p:cNvSpPr/>
          <p:nvPr/>
        </p:nvSpPr>
        <p:spPr bwMode="white">
          <a:xfrm>
            <a:off x="1199456" y="1700808"/>
            <a:ext cx="7632848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60ED9A7-5134-281D-104B-C1940BA2EED4}"/>
              </a:ext>
            </a:extLst>
          </p:cNvPr>
          <p:cNvSpPr/>
          <p:nvPr/>
        </p:nvSpPr>
        <p:spPr bwMode="white">
          <a:xfrm>
            <a:off x="1231713" y="2420888"/>
            <a:ext cx="3312368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AEF301B-E207-71B9-BBE1-4A081F534016}"/>
              </a:ext>
            </a:extLst>
          </p:cNvPr>
          <p:cNvSpPr/>
          <p:nvPr/>
        </p:nvSpPr>
        <p:spPr bwMode="white">
          <a:xfrm>
            <a:off x="4613492" y="2475704"/>
            <a:ext cx="3426723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EA17A70-103E-C4CB-5BC0-11F1DA3FCAC3}"/>
              </a:ext>
            </a:extLst>
          </p:cNvPr>
          <p:cNvSpPr/>
          <p:nvPr/>
        </p:nvSpPr>
        <p:spPr bwMode="white">
          <a:xfrm>
            <a:off x="1085303" y="3245439"/>
            <a:ext cx="6336704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8EA9531-DCF1-A97D-246A-206719420188}"/>
              </a:ext>
            </a:extLst>
          </p:cNvPr>
          <p:cNvSpPr/>
          <p:nvPr/>
        </p:nvSpPr>
        <p:spPr bwMode="white">
          <a:xfrm>
            <a:off x="1280289" y="3942703"/>
            <a:ext cx="6336704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E3240BC-BDCE-9528-BE26-2136CC642D52}"/>
              </a:ext>
            </a:extLst>
          </p:cNvPr>
          <p:cNvSpPr/>
          <p:nvPr/>
        </p:nvSpPr>
        <p:spPr bwMode="white">
          <a:xfrm>
            <a:off x="1175319" y="4672117"/>
            <a:ext cx="6336704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58A819D-110E-532A-6EC6-364B3D626F8C}"/>
              </a:ext>
            </a:extLst>
          </p:cNvPr>
          <p:cNvSpPr/>
          <p:nvPr/>
        </p:nvSpPr>
        <p:spPr bwMode="white">
          <a:xfrm>
            <a:off x="1085303" y="5441802"/>
            <a:ext cx="6336704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6B67693-56E3-BCE3-43C1-56A3305B23EB}"/>
              </a:ext>
            </a:extLst>
          </p:cNvPr>
          <p:cNvSpPr/>
          <p:nvPr/>
        </p:nvSpPr>
        <p:spPr bwMode="white">
          <a:xfrm>
            <a:off x="1199456" y="6255613"/>
            <a:ext cx="6336704" cy="52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61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0FB53-B54F-F09C-2567-B0E96844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82985"/>
            <a:ext cx="11340000" cy="469202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2F069-B264-E6DE-2FE2-8A495C4E1298}"/>
              </a:ext>
            </a:extLst>
          </p:cNvPr>
          <p:cNvSpPr/>
          <p:nvPr/>
        </p:nvSpPr>
        <p:spPr bwMode="white">
          <a:xfrm>
            <a:off x="4793848" y="4838988"/>
            <a:ext cx="1811546" cy="66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92B775-D9EF-AE25-C3AB-F430F5EF3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4797152"/>
            <a:ext cx="3215720" cy="227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6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25D66-2521-C671-993D-EA5299813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73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67E0BF4-1564-9AEF-0258-14C41DCCB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828837"/>
            <a:ext cx="5015920" cy="283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80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6EE87-F04F-E1EF-3DC1-8A6C03F71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747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83E54-19A2-73A8-7928-B0FC991E21BB}"/>
              </a:ext>
            </a:extLst>
          </p:cNvPr>
          <p:cNvSpPr/>
          <p:nvPr/>
        </p:nvSpPr>
        <p:spPr bwMode="white">
          <a:xfrm>
            <a:off x="10038872" y="2322354"/>
            <a:ext cx="342770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31B0C2-346E-FA05-0403-FA7C5BACD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943985"/>
            <a:ext cx="5015920" cy="283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3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116ED-E99B-B183-3185-1B1EBB17E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242A78-7218-7361-C225-A4238361D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996952"/>
            <a:ext cx="5880016" cy="342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70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BA5FF-C73E-6228-0827-48EC681DC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1DB1E-FA8A-47AE-E943-E3C8E82D5057}"/>
              </a:ext>
            </a:extLst>
          </p:cNvPr>
          <p:cNvSpPr/>
          <p:nvPr/>
        </p:nvSpPr>
        <p:spPr bwMode="white">
          <a:xfrm>
            <a:off x="9652246" y="2404669"/>
            <a:ext cx="371335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F5163D-8F85-0198-7170-48B87D4F6F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103760"/>
            <a:ext cx="4320480" cy="251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5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4A33E-CDCA-274C-D6A9-739DA8123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0C9C3-FCEA-F4CF-BC5E-552DCC213E6D}"/>
              </a:ext>
            </a:extLst>
          </p:cNvPr>
          <p:cNvSpPr/>
          <p:nvPr/>
        </p:nvSpPr>
        <p:spPr bwMode="white">
          <a:xfrm>
            <a:off x="8291335" y="2463835"/>
            <a:ext cx="31420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057431-47BD-BF50-827D-AF1BF66A5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975" y="3140968"/>
            <a:ext cx="4655880" cy="311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9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EEDAB-2F02-B402-8A44-ED9E77C64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297144" cy="55978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F178D3-B464-C281-B305-EC6F23BD64A0}"/>
              </a:ext>
            </a:extLst>
          </p:cNvPr>
          <p:cNvSpPr/>
          <p:nvPr/>
        </p:nvSpPr>
        <p:spPr bwMode="white">
          <a:xfrm>
            <a:off x="1487488" y="4941168"/>
            <a:ext cx="691276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F236C-30D8-26AB-4632-DEA2546E4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569223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B48818C-8D6F-746A-690D-B6C35F848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556792"/>
            <a:ext cx="2975654" cy="311735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2C619EA-A3CA-7EEA-CD8E-1BAD64CE4BC0}"/>
              </a:ext>
            </a:extLst>
          </p:cNvPr>
          <p:cNvSpPr/>
          <p:nvPr/>
        </p:nvSpPr>
        <p:spPr bwMode="white">
          <a:xfrm>
            <a:off x="1055440" y="1844824"/>
            <a:ext cx="5760640" cy="311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75B31CE-CDA8-BDF4-C2C1-062A79F13DA6}"/>
              </a:ext>
            </a:extLst>
          </p:cNvPr>
          <p:cNvSpPr/>
          <p:nvPr/>
        </p:nvSpPr>
        <p:spPr bwMode="white">
          <a:xfrm>
            <a:off x="1270170" y="5229199"/>
            <a:ext cx="5544616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4D67216-0AE3-21EC-CD09-33C197AC2403}"/>
              </a:ext>
            </a:extLst>
          </p:cNvPr>
          <p:cNvSpPr/>
          <p:nvPr/>
        </p:nvSpPr>
        <p:spPr bwMode="white">
          <a:xfrm>
            <a:off x="1199456" y="5951081"/>
            <a:ext cx="5544616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7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65176-5CF7-27A9-E2B1-1C733248A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52985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47EE6D-D81C-BB04-7E98-AB426948E960}"/>
              </a:ext>
            </a:extLst>
          </p:cNvPr>
          <p:cNvSpPr/>
          <p:nvPr/>
        </p:nvSpPr>
        <p:spPr bwMode="white">
          <a:xfrm>
            <a:off x="7680176" y="4005064"/>
            <a:ext cx="1164595" cy="59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18355-6084-5A3D-2713-C2C5F81AD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4186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72EF784-3F6E-1B3F-9047-02B63B831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861048"/>
            <a:ext cx="2592288" cy="271573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011EF8D-15A9-2F98-DC0A-9E17AFC3F117}"/>
              </a:ext>
            </a:extLst>
          </p:cNvPr>
          <p:cNvSpPr/>
          <p:nvPr/>
        </p:nvSpPr>
        <p:spPr bwMode="white">
          <a:xfrm>
            <a:off x="479376" y="2525042"/>
            <a:ext cx="5544616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0D27D36-65A8-1D68-90AE-3A8497F38F0D}"/>
              </a:ext>
            </a:extLst>
          </p:cNvPr>
          <p:cNvSpPr/>
          <p:nvPr/>
        </p:nvSpPr>
        <p:spPr bwMode="white">
          <a:xfrm>
            <a:off x="479376" y="3253485"/>
            <a:ext cx="11089232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F43C4D-D98D-ACE5-62E1-B2D18CE21363}"/>
              </a:ext>
            </a:extLst>
          </p:cNvPr>
          <p:cNvSpPr/>
          <p:nvPr/>
        </p:nvSpPr>
        <p:spPr bwMode="white">
          <a:xfrm>
            <a:off x="551384" y="4126148"/>
            <a:ext cx="7560840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E9FD9-E4DF-9BE1-A73A-B13D75013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1407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A8C6276-107B-51D0-E03C-36C8BDB84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933056"/>
            <a:ext cx="2304256" cy="2413982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8E6BF2-9D04-9E82-FFC5-1678D5E1D3CE}"/>
              </a:ext>
            </a:extLst>
          </p:cNvPr>
          <p:cNvSpPr/>
          <p:nvPr/>
        </p:nvSpPr>
        <p:spPr bwMode="white">
          <a:xfrm>
            <a:off x="839416" y="2348880"/>
            <a:ext cx="9361040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5836B76-6625-27B9-13FA-1C6FD99F939A}"/>
              </a:ext>
            </a:extLst>
          </p:cNvPr>
          <p:cNvSpPr/>
          <p:nvPr/>
        </p:nvSpPr>
        <p:spPr bwMode="white">
          <a:xfrm>
            <a:off x="841392" y="3314977"/>
            <a:ext cx="3454408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F1CF627-DE75-CF86-949A-E5B12BE8798D}"/>
              </a:ext>
            </a:extLst>
          </p:cNvPr>
          <p:cNvSpPr/>
          <p:nvPr/>
        </p:nvSpPr>
        <p:spPr bwMode="white">
          <a:xfrm>
            <a:off x="4295800" y="3212976"/>
            <a:ext cx="6408712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4BB237-0909-8624-2040-96B885743227}"/>
              </a:ext>
            </a:extLst>
          </p:cNvPr>
          <p:cNvSpPr/>
          <p:nvPr/>
        </p:nvSpPr>
        <p:spPr bwMode="white">
          <a:xfrm>
            <a:off x="767408" y="4014050"/>
            <a:ext cx="5544616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9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03400-DDB7-92A9-6738-447E0A20E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80928"/>
            <a:ext cx="11340000" cy="35298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97405B-3BFA-CAB8-876E-A56B5BAE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836712"/>
            <a:ext cx="2880320" cy="353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752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66350-CF4A-7AB9-D36D-1E8B08AF9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189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615F30A-4E21-C87B-244A-A17F83DA4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924944"/>
            <a:ext cx="2880320" cy="35361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425703-3088-FC67-DAB8-7FC5DA4AAA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07" y="3134503"/>
            <a:ext cx="11340000" cy="84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642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96F8D-D624-3D62-79E1-0ABCF1B72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5521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48ACD53-BD0D-91FD-C09A-4D23093B1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068960"/>
            <a:ext cx="2880320" cy="353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037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1C8F3-6B20-680D-6962-329083741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05"/>
          <a:stretch>
            <a:fillRect/>
          </a:stretch>
        </p:blipFill>
        <p:spPr>
          <a:xfrm>
            <a:off x="570016" y="1484784"/>
            <a:ext cx="8334296" cy="43019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5D3FB51-FEE1-7036-46C8-ED4FE7AD4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340768"/>
            <a:ext cx="2880320" cy="3536130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D072C56-4934-89F6-7A04-BEABA80FEFE7}"/>
              </a:ext>
            </a:extLst>
          </p:cNvPr>
          <p:cNvSpPr/>
          <p:nvPr/>
        </p:nvSpPr>
        <p:spPr bwMode="white">
          <a:xfrm>
            <a:off x="623392" y="3429000"/>
            <a:ext cx="7200800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A2ECC7B-2BAA-6203-B8BA-C47098542678}"/>
              </a:ext>
            </a:extLst>
          </p:cNvPr>
          <p:cNvSpPr/>
          <p:nvPr/>
        </p:nvSpPr>
        <p:spPr bwMode="white">
          <a:xfrm>
            <a:off x="570016" y="4223446"/>
            <a:ext cx="7200800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DAE3DC-9FCD-4F7A-E036-F2A4D8683E6D}"/>
              </a:ext>
            </a:extLst>
          </p:cNvPr>
          <p:cNvSpPr/>
          <p:nvPr/>
        </p:nvSpPr>
        <p:spPr bwMode="white">
          <a:xfrm>
            <a:off x="505140" y="5020914"/>
            <a:ext cx="9911340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59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FA358-72E9-F8E9-9C39-FC7517EDE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1340000" cy="38728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841C6FA-80B8-6B06-0093-5FA278114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284984"/>
            <a:ext cx="2900551" cy="321205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0B5BDE0-099D-A42B-4C51-BA87F9780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479" y="3501008"/>
            <a:ext cx="2592288" cy="3182517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185318E-00DE-2F1B-36B9-3CC5E57BE720}"/>
              </a:ext>
            </a:extLst>
          </p:cNvPr>
          <p:cNvSpPr/>
          <p:nvPr/>
        </p:nvSpPr>
        <p:spPr bwMode="white">
          <a:xfrm>
            <a:off x="1240152" y="2661427"/>
            <a:ext cx="3415688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E4C6005-8275-3422-FFB7-BFB4D93EAABD}"/>
              </a:ext>
            </a:extLst>
          </p:cNvPr>
          <p:cNvSpPr/>
          <p:nvPr/>
        </p:nvSpPr>
        <p:spPr bwMode="white">
          <a:xfrm>
            <a:off x="4655840" y="2625535"/>
            <a:ext cx="6624736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5574A40-BAE0-8EDA-D0B7-656625E95D74}"/>
              </a:ext>
            </a:extLst>
          </p:cNvPr>
          <p:cNvSpPr/>
          <p:nvPr/>
        </p:nvSpPr>
        <p:spPr bwMode="white">
          <a:xfrm>
            <a:off x="551385" y="3555152"/>
            <a:ext cx="7200800" cy="152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5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380A8-1713-FA6F-0497-228D70F29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83082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E5F735-F47E-882B-372E-45D090D19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284984"/>
            <a:ext cx="2900551" cy="321205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83165A-CA38-4A29-544A-0F71D37EB5C6}"/>
              </a:ext>
            </a:extLst>
          </p:cNvPr>
          <p:cNvSpPr/>
          <p:nvPr/>
        </p:nvSpPr>
        <p:spPr bwMode="white">
          <a:xfrm>
            <a:off x="407368" y="2492896"/>
            <a:ext cx="10873208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D37B69-0E64-F8D5-5B11-5D4762D88E93}"/>
              </a:ext>
            </a:extLst>
          </p:cNvPr>
          <p:cNvSpPr/>
          <p:nvPr/>
        </p:nvSpPr>
        <p:spPr bwMode="white">
          <a:xfrm>
            <a:off x="479376" y="3319961"/>
            <a:ext cx="5112568" cy="59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2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189B0-9D46-86DC-B78C-54665BB8C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298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70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E614B-3004-D406-E018-B4E5457EE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07976"/>
            <a:ext cx="11340000" cy="27305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66B432-7931-EB91-3A13-205738265C7A}"/>
              </a:ext>
            </a:extLst>
          </p:cNvPr>
          <p:cNvSpPr/>
          <p:nvPr/>
        </p:nvSpPr>
        <p:spPr bwMode="white">
          <a:xfrm>
            <a:off x="7392159" y="3127467"/>
            <a:ext cx="323727" cy="39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E1C8D2-73E8-E98A-0DA2-E01B69FC7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708920"/>
            <a:ext cx="5519976" cy="378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3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925E3-6D8B-44C9-1C58-C75FC0E6D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44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1078D8-314D-7B80-223B-C2E14D83E161}"/>
              </a:ext>
            </a:extLst>
          </p:cNvPr>
          <p:cNvSpPr/>
          <p:nvPr/>
        </p:nvSpPr>
        <p:spPr bwMode="white">
          <a:xfrm>
            <a:off x="10471738" y="4854140"/>
            <a:ext cx="342770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92D2D-1F7F-147E-12B7-16BC10CCB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727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6960E-4764-5E83-7248-5235972E8875}"/>
              </a:ext>
            </a:extLst>
          </p:cNvPr>
          <p:cNvSpPr/>
          <p:nvPr/>
        </p:nvSpPr>
        <p:spPr bwMode="white">
          <a:xfrm>
            <a:off x="7033858" y="4185319"/>
            <a:ext cx="314205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E70EE6-F44D-12EC-0738-194455B4F6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368" y="3789040"/>
            <a:ext cx="3450632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3853E-9132-EC19-A2A1-B63EF0335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8D171-C466-5CA5-3865-B5AA635A9E9B}"/>
              </a:ext>
            </a:extLst>
          </p:cNvPr>
          <p:cNvSpPr/>
          <p:nvPr/>
        </p:nvSpPr>
        <p:spPr bwMode="white">
          <a:xfrm>
            <a:off x="7282065" y="5105861"/>
            <a:ext cx="323727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6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93593-66CE-4463-0F53-EB7CCE539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59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7687E-B89F-64E6-9D50-0CC28DC93357}"/>
              </a:ext>
            </a:extLst>
          </p:cNvPr>
          <p:cNvSpPr/>
          <p:nvPr/>
        </p:nvSpPr>
        <p:spPr bwMode="white">
          <a:xfrm>
            <a:off x="10518695" y="3075204"/>
            <a:ext cx="342770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AD741C-2A8F-5691-78AC-64D0EEA2F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861048"/>
            <a:ext cx="5535677" cy="28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6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DE8BE-2772-8CFF-7B11-BB2D9E1F7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468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C6696-90A1-727C-4BF9-5097C312B9FA}"/>
              </a:ext>
            </a:extLst>
          </p:cNvPr>
          <p:cNvSpPr/>
          <p:nvPr/>
        </p:nvSpPr>
        <p:spPr bwMode="white">
          <a:xfrm>
            <a:off x="10509173" y="3106861"/>
            <a:ext cx="36181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9D0827-73F8-95BE-8608-29BD06980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149080"/>
            <a:ext cx="3905123" cy="259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8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0F336-FE8A-820F-D0AC-B0EC3B250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75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4C982-7F41-98FD-E8D7-4431CA6C4065}"/>
              </a:ext>
            </a:extLst>
          </p:cNvPr>
          <p:cNvSpPr/>
          <p:nvPr/>
        </p:nvSpPr>
        <p:spPr bwMode="white">
          <a:xfrm>
            <a:off x="8814362" y="2416976"/>
            <a:ext cx="323727" cy="38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795EED-18C6-7557-80EF-996C6AAC8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20" y="3019789"/>
            <a:ext cx="4447542" cy="34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8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E5DC0-6737-D493-B993-4048B055E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773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55E90-8C9F-40A4-C489-15BE7ED29754}"/>
              </a:ext>
            </a:extLst>
          </p:cNvPr>
          <p:cNvSpPr/>
          <p:nvPr/>
        </p:nvSpPr>
        <p:spPr bwMode="white">
          <a:xfrm>
            <a:off x="9477108" y="2412801"/>
            <a:ext cx="342770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477173-DB2C-C67E-2542-848F486B1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140968"/>
            <a:ext cx="5808008" cy="321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11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8A8F9-8889-259A-285C-50F066231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9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8B38FB-A843-C7BB-5155-369F6D60A683}"/>
              </a:ext>
            </a:extLst>
          </p:cNvPr>
          <p:cNvSpPr/>
          <p:nvPr/>
        </p:nvSpPr>
        <p:spPr bwMode="white">
          <a:xfrm>
            <a:off x="911424" y="4005064"/>
            <a:ext cx="453650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3DD4C2-5E0D-A897-7A97-8278C736AFE2}"/>
              </a:ext>
            </a:extLst>
          </p:cNvPr>
          <p:cNvSpPr/>
          <p:nvPr/>
        </p:nvSpPr>
        <p:spPr bwMode="white">
          <a:xfrm>
            <a:off x="911424" y="5634000"/>
            <a:ext cx="604867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3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BD59A-5E16-3325-1C3A-DE4AB82D3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96907" cy="58680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818E5A17-0029-7835-E797-9D5E66CF1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875" y="1196752"/>
            <a:ext cx="3056488" cy="1872208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77523C4-A1A7-6D79-A949-E7D06881C522}"/>
              </a:ext>
            </a:extLst>
          </p:cNvPr>
          <p:cNvSpPr/>
          <p:nvPr/>
        </p:nvSpPr>
        <p:spPr bwMode="white">
          <a:xfrm>
            <a:off x="1055440" y="1844824"/>
            <a:ext cx="604867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29D6E81-C7FF-E86E-4426-4A765EC45504}"/>
              </a:ext>
            </a:extLst>
          </p:cNvPr>
          <p:cNvSpPr/>
          <p:nvPr/>
        </p:nvSpPr>
        <p:spPr bwMode="white">
          <a:xfrm>
            <a:off x="983432" y="2638458"/>
            <a:ext cx="7560840" cy="100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A9541DE-BFFF-ABCA-314F-A7B9362D9BA2}"/>
              </a:ext>
            </a:extLst>
          </p:cNvPr>
          <p:cNvSpPr/>
          <p:nvPr/>
        </p:nvSpPr>
        <p:spPr bwMode="white">
          <a:xfrm>
            <a:off x="911424" y="3876218"/>
            <a:ext cx="352839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8D0AAF8F-A6D9-78B8-A545-8366B4285FD1}"/>
              </a:ext>
            </a:extLst>
          </p:cNvPr>
          <p:cNvSpPr/>
          <p:nvPr/>
        </p:nvSpPr>
        <p:spPr bwMode="white">
          <a:xfrm>
            <a:off x="4583832" y="3946787"/>
            <a:ext cx="2952328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BD2FD38-61F4-EC67-EEAB-33DA324DA37B}"/>
              </a:ext>
            </a:extLst>
          </p:cNvPr>
          <p:cNvSpPr/>
          <p:nvPr/>
        </p:nvSpPr>
        <p:spPr bwMode="white">
          <a:xfrm>
            <a:off x="1064382" y="4628343"/>
            <a:ext cx="604867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1BDA0903-4A0E-BA18-C448-40B4E1BD311B}"/>
              </a:ext>
            </a:extLst>
          </p:cNvPr>
          <p:cNvSpPr/>
          <p:nvPr/>
        </p:nvSpPr>
        <p:spPr bwMode="white">
          <a:xfrm>
            <a:off x="912997" y="5376873"/>
            <a:ext cx="604867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CD57BDA7-4C0E-7790-B89E-3647C854D838}"/>
              </a:ext>
            </a:extLst>
          </p:cNvPr>
          <p:cNvSpPr/>
          <p:nvPr/>
        </p:nvSpPr>
        <p:spPr bwMode="white">
          <a:xfrm>
            <a:off x="983432" y="6216233"/>
            <a:ext cx="6048672" cy="4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2025-06-21T12:15:17Z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