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3149600"/>
            <a:ext cx="12016105" cy="550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52214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348880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9456" y="3212976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87488" y="3998720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472" y="4959587"/>
            <a:ext cx="7128792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43472" y="5745331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52214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132856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9456" y="3103273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27448" y="3990651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432" y="4760720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16" y="5731137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7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70975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711624" y="3701876"/>
            <a:ext cx="8496944" cy="145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71464" y="5301208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9376" y="6165304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040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242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2492896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376" y="3456514"/>
            <a:ext cx="10945216" cy="177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915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352" y="3396781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1329" y="4293096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2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578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896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40932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504" y="3651368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7528" y="4437112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07568" y="5222856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576" y="6098988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336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328" y="2132856"/>
            <a:ext cx="1144927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6296" y="3938730"/>
            <a:ext cx="10776288" cy="150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5676026"/>
            <a:ext cx="8496944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491470" cy="3480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86"/>
          <a:stretch>
            <a:fillRect/>
          </a:stretch>
        </p:blipFill>
        <p:spPr>
          <a:xfrm>
            <a:off x="2712085" y="4244975"/>
            <a:ext cx="6490970" cy="24174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5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284984"/>
            <a:ext cx="9073008" cy="29203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9113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284984"/>
            <a:ext cx="9073008" cy="29203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215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933056"/>
            <a:ext cx="7059532" cy="227223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31135" y="2344886"/>
            <a:ext cx="10776288" cy="150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408" y="3851379"/>
            <a:ext cx="504056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31135" y="5167990"/>
            <a:ext cx="504056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0592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149080"/>
            <a:ext cx="7059532" cy="227223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39416" y="3477649"/>
            <a:ext cx="5904656" cy="6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761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4005064"/>
            <a:ext cx="7059532" cy="2272232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581319" y="2564904"/>
            <a:ext cx="504056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612872" y="3907375"/>
            <a:ext cx="2466904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9536" y="5508868"/>
            <a:ext cx="2466904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494536" cy="3790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437112"/>
            <a:ext cx="7059532" cy="227223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343472" y="2708920"/>
            <a:ext cx="9577064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464" y="3993387"/>
            <a:ext cx="9865096" cy="58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5912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77072"/>
            <a:ext cx="7059532" cy="22722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98134" y="2420889"/>
            <a:ext cx="80181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376" y="3326129"/>
            <a:ext cx="80181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61" y="1268760"/>
            <a:ext cx="11340000" cy="4641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564904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47528" y="3429000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520" y="4224661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504" y="5160084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98" y="1268760"/>
            <a:ext cx="11340000" cy="4702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504" y="2420888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344" y="3212976"/>
            <a:ext cx="61926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424" y="4649964"/>
            <a:ext cx="6192688" cy="132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1252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853585"/>
            <a:ext cx="1015312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3552" y="4838930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504" y="5661248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17296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488" y="2132856"/>
            <a:ext cx="61926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487488" y="3200992"/>
            <a:ext cx="6192688" cy="9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631504" y="4425128"/>
            <a:ext cx="6192688" cy="87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91544" y="5433240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91544" y="6201008"/>
            <a:ext cx="6192688" cy="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1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592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