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2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178" y="2809788"/>
            <a:ext cx="8735644" cy="1238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2710488"/>
            <a:ext cx="428463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57443"/>
            <a:ext cx="371334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17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2201" y="2922567"/>
            <a:ext cx="1180654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0256" y="3717032"/>
            <a:ext cx="1883203" cy="5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6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2998052"/>
            <a:ext cx="875969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7750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80" y="3501008"/>
            <a:ext cx="44644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92302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2607252"/>
            <a:ext cx="50405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59496" y="3575483"/>
            <a:ext cx="50405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07" y="1378761"/>
            <a:ext cx="11340000" cy="2942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56992"/>
            <a:ext cx="11340000" cy="19280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3107" y="2564904"/>
            <a:ext cx="50405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424" y="4418148"/>
            <a:ext cx="70567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70577"/>
            <a:ext cx="11340000" cy="3716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70178" y="2924944"/>
            <a:ext cx="923576" cy="114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3226931"/>
            <a:ext cx="361813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63996"/>
            <a:ext cx="371335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7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48110" y="3265362"/>
            <a:ext cx="1047354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4878" y="5182716"/>
            <a:ext cx="1196640" cy="5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24836" y="5182716"/>
            <a:ext cx="1123526" cy="5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3006000"/>
            <a:ext cx="1028312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2292" y="4969058"/>
            <a:ext cx="1456775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77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8795" y="3231347"/>
            <a:ext cx="2170881" cy="4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44" y="4077072"/>
            <a:ext cx="8040256" cy="2660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30797"/>
            <a:ext cx="11340000" cy="29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7987" y="3415928"/>
            <a:ext cx="1599596" cy="4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077072"/>
            <a:ext cx="8040256" cy="2660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718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78841" y="3379026"/>
            <a:ext cx="9021615" cy="91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80" y="4437112"/>
            <a:ext cx="9021615" cy="91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41544"/>
            <a:ext cx="11340000" cy="45749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3140968"/>
            <a:ext cx="90216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424" y="4653136"/>
            <a:ext cx="90216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1601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696690"/>
            <a:ext cx="9649072" cy="123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16" y="4221088"/>
            <a:ext cx="90216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440" y="5420765"/>
            <a:ext cx="90216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03477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92" y="1412776"/>
            <a:ext cx="11340000" cy="331005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492896"/>
            <a:ext cx="91450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7100" y="3861048"/>
            <a:ext cx="90216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11340000" cy="43911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780928"/>
            <a:ext cx="902161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408" y="4221088"/>
            <a:ext cx="90216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11424" y="5157192"/>
            <a:ext cx="90216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3657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199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0829" y="1799003"/>
            <a:ext cx="199949" cy="38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4205" y="2798794"/>
            <a:ext cx="209471" cy="38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483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4437112"/>
            <a:ext cx="9937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0782" y="5246876"/>
            <a:ext cx="90216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448" y="6021288"/>
            <a:ext cx="90216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1500650"/>
            <a:ext cx="1075919" cy="47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2520488"/>
            <a:ext cx="1094962" cy="4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27900"/>
            <a:ext cx="11340000" cy="58367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807138" y="4160519"/>
            <a:ext cx="342770" cy="39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588042"/>
            <a:ext cx="380856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86132"/>
            <a:ext cx="11340000" cy="4085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4727" y="2681376"/>
            <a:ext cx="495113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1225" y="3690905"/>
            <a:ext cx="495113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0999" y="4748054"/>
            <a:ext cx="314205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730504"/>
            <a:ext cx="371335" cy="3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42" y="5301769"/>
            <a:ext cx="11340000" cy="96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0445" y="5644544"/>
            <a:ext cx="209471" cy="38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