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2" r:id="rId17"/>
    <p:sldId id="341" r:id="rId18"/>
    <p:sldId id="340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728" y="2184487"/>
            <a:ext cx="10992544" cy="24890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92" y="1714413"/>
            <a:ext cx="11340000" cy="3627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75" t="22433" r="-1270" b="-9233"/>
          <a:stretch>
            <a:fillRect/>
          </a:stretch>
        </p:blipFill>
        <p:spPr>
          <a:xfrm>
            <a:off x="8328248" y="1615157"/>
            <a:ext cx="4013816" cy="36276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55891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3203972"/>
            <a:ext cx="2909209" cy="353217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11424" y="3284984"/>
            <a:ext cx="48245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7119" y="4149080"/>
            <a:ext cx="48245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3432" y="5143479"/>
            <a:ext cx="72008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408" y="5993561"/>
            <a:ext cx="48245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39364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1692835"/>
            <a:ext cx="2420484" cy="312155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51384" y="2564904"/>
            <a:ext cx="72728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384" y="3469636"/>
            <a:ext cx="72728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368" y="4374368"/>
            <a:ext cx="72728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696" y="3645024"/>
            <a:ext cx="6120479" cy="63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28916" y="3769806"/>
            <a:ext cx="561763" cy="4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76" y="1079984"/>
            <a:ext cx="11340000" cy="9584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340000" cy="5015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5522" y="6226500"/>
            <a:ext cx="437984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1317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789040"/>
            <a:ext cx="2978401" cy="274553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20888"/>
            <a:ext cx="11340000" cy="3363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116632"/>
            <a:ext cx="4799896" cy="39105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873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1837" y="2476167"/>
            <a:ext cx="342770" cy="39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968898"/>
            <a:ext cx="4799896" cy="3910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007976"/>
            <a:ext cx="11340000" cy="384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6106" y="4153332"/>
            <a:ext cx="1313954" cy="4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3861048"/>
            <a:ext cx="3525012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6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243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62221" y="4240250"/>
            <a:ext cx="2247052" cy="51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524294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79376" y="3408203"/>
            <a:ext cx="11521280" cy="210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278512" cy="35168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4149080"/>
            <a:ext cx="2361059" cy="251650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4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35" y="6085287"/>
            <a:ext cx="11340000" cy="841444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77899" y="3068960"/>
            <a:ext cx="600613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00" y="4559793"/>
            <a:ext cx="3431744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00" y="5321488"/>
            <a:ext cx="3431744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14616" y="6096338"/>
            <a:ext cx="7553591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016033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1124744"/>
            <a:ext cx="2361059" cy="2516502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271464" y="1857604"/>
            <a:ext cx="4392488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83432" y="2708920"/>
            <a:ext cx="4392488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83432" y="3595926"/>
            <a:ext cx="4392488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27448" y="4365104"/>
            <a:ext cx="3024336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284696" y="4365103"/>
            <a:ext cx="6131784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55052" y="5134280"/>
            <a:ext cx="4392488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27448" y="6079381"/>
            <a:ext cx="8424936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88840"/>
            <a:ext cx="11340000" cy="4346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948343"/>
            <a:ext cx="3537911" cy="248065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36" y="1268760"/>
            <a:ext cx="11340000" cy="27862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44" y="4042044"/>
            <a:ext cx="3537911" cy="248065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12634"/>
            <a:ext cx="10965454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1068737"/>
            <a:ext cx="4104456" cy="2877898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551384" y="2132856"/>
            <a:ext cx="568863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18576" y="3789040"/>
            <a:ext cx="4392488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79376" y="4531408"/>
            <a:ext cx="8784976" cy="52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73404" y="5443325"/>
            <a:ext cx="10203115" cy="127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339921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589536"/>
            <a:ext cx="3077005" cy="2143424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545990" y="3933057"/>
            <a:ext cx="9870489" cy="66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2958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40" y="1628800"/>
            <a:ext cx="3077005" cy="2143424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335361" y="2204864"/>
            <a:ext cx="2520280" cy="66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855640" y="2064693"/>
            <a:ext cx="4608511" cy="66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87640" y="3007943"/>
            <a:ext cx="4700248" cy="66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91344" y="3972570"/>
            <a:ext cx="7848872" cy="118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07368" y="5315981"/>
            <a:ext cx="10153128" cy="66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35360" y="6132875"/>
            <a:ext cx="9649071" cy="66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79" y="1124744"/>
            <a:ext cx="11340000" cy="42629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979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005" y="2673346"/>
            <a:ext cx="2285138" cy="50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935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9526" y="3508171"/>
            <a:ext cx="2237531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6456" y="3401752"/>
            <a:ext cx="1251988" cy="61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763" y="4527818"/>
            <a:ext cx="571284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6957" y="4499230"/>
            <a:ext cx="1675769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085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249" y="2636012"/>
            <a:ext cx="1075919" cy="4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801" y="3501008"/>
            <a:ext cx="2281030" cy="56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1904" y="4491491"/>
            <a:ext cx="1859083" cy="56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72938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119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652" y="3307250"/>
            <a:ext cx="342770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4221088"/>
            <a:ext cx="3426423" cy="2654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080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047" y="4279188"/>
            <a:ext cx="742670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789040"/>
            <a:ext cx="3719776" cy="2873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39319"/>
            <a:ext cx="11340000" cy="41793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24488" y="4669449"/>
            <a:ext cx="380856" cy="39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