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3"/>
    <p:sldId id="324" r:id="rId4"/>
    <p:sldId id="362" r:id="rId5"/>
    <p:sldId id="361" r:id="rId6"/>
    <p:sldId id="359" r:id="rId7"/>
    <p:sldId id="357" r:id="rId8"/>
    <p:sldId id="356" r:id="rId9"/>
    <p:sldId id="355" r:id="rId10"/>
    <p:sldId id="354" r:id="rId11"/>
    <p:sldId id="353" r:id="rId12"/>
    <p:sldId id="352" r:id="rId13"/>
    <p:sldId id="351" r:id="rId14"/>
    <p:sldId id="350" r:id="rId15"/>
    <p:sldId id="348" r:id="rId16"/>
    <p:sldId id="347" r:id="rId17"/>
    <p:sldId id="346" r:id="rId18"/>
    <p:sldId id="345" r:id="rId19"/>
    <p:sldId id="344" r:id="rId20"/>
    <p:sldId id="342" r:id="rId21"/>
    <p:sldId id="341" r:id="rId22"/>
    <p:sldId id="340" r:id="rId23"/>
    <p:sldId id="339" r:id="rId24"/>
    <p:sldId id="338" r:id="rId25"/>
    <p:sldId id="337" r:id="rId26"/>
    <p:sldId id="336" r:id="rId27"/>
    <p:sldId id="335" r:id="rId28"/>
    <p:sldId id="334" r:id="rId29"/>
    <p:sldId id="333" r:id="rId30"/>
    <p:sldId id="332" r:id="rId31"/>
    <p:sldId id="331" r:id="rId32"/>
    <p:sldId id="330" r:id="rId33"/>
    <p:sldId id="329" r:id="rId34"/>
    <p:sldId id="328" r:id="rId35"/>
    <p:sldId id="327" r:id="rId36"/>
    <p:sldId id="326" r:id="rId37"/>
    <p:sldId id="325" r:id="rId38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5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2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123" y="2805025"/>
            <a:ext cx="10945753" cy="124794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31245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72272" y="2651180"/>
            <a:ext cx="1123526" cy="333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29854" y="3822902"/>
            <a:ext cx="1018789" cy="4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34622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91567" y="3072376"/>
            <a:ext cx="1504382" cy="34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21643" y="4064320"/>
            <a:ext cx="542720" cy="305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9666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62372" y="3171528"/>
            <a:ext cx="1342518" cy="83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47360" y="4611346"/>
            <a:ext cx="266599" cy="305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618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667916"/>
            <a:ext cx="11340000" cy="20175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1316" y="3691018"/>
            <a:ext cx="1123526" cy="89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2983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95370" y="3628463"/>
            <a:ext cx="285642" cy="295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12776"/>
            <a:ext cx="11340000" cy="382559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487488" y="4077072"/>
            <a:ext cx="36724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1504" y="4810905"/>
            <a:ext cx="36724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484784"/>
            <a:ext cx="11340000" cy="353065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83432" y="2636912"/>
            <a:ext cx="475252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59496" y="3748244"/>
            <a:ext cx="36724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59657"/>
            <a:ext cx="11340000" cy="559519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9456" y="3212976"/>
            <a:ext cx="756084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85082" y="3789040"/>
            <a:ext cx="3672408" cy="1063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99456" y="4911622"/>
            <a:ext cx="5112568" cy="965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85082" y="5965140"/>
            <a:ext cx="5486982" cy="820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464" y="1119008"/>
            <a:ext cx="11340000" cy="3611873"/>
          </a:xfrm>
          <a:prstGeom prst="rect">
            <a:avLst/>
          </a:prstGeom>
        </p:spPr>
      </p:pic>
      <p:pic>
        <p:nvPicPr>
          <p:cNvPr id="1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4653136"/>
            <a:ext cx="11340000" cy="190211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415480" y="2420888"/>
            <a:ext cx="747581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87278" y="3140968"/>
            <a:ext cx="747581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19536" y="3801122"/>
            <a:ext cx="7475815" cy="78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59496" y="4796776"/>
            <a:ext cx="7475815" cy="72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1565" y="5848582"/>
            <a:ext cx="350459" cy="706664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805040" y="5784211"/>
            <a:ext cx="7475815" cy="83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16" y="990000"/>
            <a:ext cx="10878968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27448" y="2852936"/>
            <a:ext cx="792088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91544" y="3861048"/>
            <a:ext cx="747581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847528" y="4567436"/>
            <a:ext cx="747581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9456" y="5053655"/>
            <a:ext cx="747581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83432" y="5651976"/>
            <a:ext cx="747581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775520" y="6275606"/>
            <a:ext cx="747581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216851"/>
            <a:ext cx="11340000" cy="6753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916832"/>
            <a:ext cx="11340000" cy="43855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6090" y="3213426"/>
            <a:ext cx="304685" cy="305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85133" y="4824636"/>
            <a:ext cx="276120" cy="314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3957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484784"/>
            <a:ext cx="11340000" cy="312031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11424" y="2708920"/>
            <a:ext cx="747581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27448" y="3392997"/>
            <a:ext cx="747581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9456" y="3933056"/>
            <a:ext cx="747581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484784"/>
            <a:ext cx="11340000" cy="352638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55440" y="2564904"/>
            <a:ext cx="747581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5439" y="3216563"/>
            <a:ext cx="747581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55438" y="3868222"/>
            <a:ext cx="747581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83620" y="4554988"/>
            <a:ext cx="747581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43598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66560" y="4654802"/>
            <a:ext cx="1512167" cy="882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6807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52087"/>
            <a:ext cx="11340000" cy="395382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79376" y="2636912"/>
            <a:ext cx="10585176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933159" y="3717032"/>
            <a:ext cx="10585176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1199456" y="4918204"/>
            <a:ext cx="10585176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5" grpId="0" animBg="1"/>
      <p:bldP spid="5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52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5990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365034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23392" y="3212976"/>
            <a:ext cx="63367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1384" y="3886019"/>
            <a:ext cx="78488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18747" y="4607553"/>
            <a:ext cx="78488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064" y="1412776"/>
            <a:ext cx="11340000" cy="493693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95400" y="2636912"/>
            <a:ext cx="784887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19506" y="3515040"/>
            <a:ext cx="9408942" cy="1354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07368" y="4883191"/>
            <a:ext cx="78488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1384" y="5646755"/>
            <a:ext cx="78488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3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2529238"/>
            <a:ext cx="304685" cy="31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9947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2590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54255" y="1565146"/>
            <a:ext cx="1361561" cy="399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3757203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84784"/>
            <a:ext cx="11340000" cy="21500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484784"/>
            <a:ext cx="11340000" cy="419746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9616" y="2492973"/>
            <a:ext cx="273630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495600" y="3619560"/>
            <a:ext cx="273630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495600" y="4655644"/>
            <a:ext cx="273630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 animBg="1"/>
      <p:bldP spid="3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1484784"/>
            <a:ext cx="11340000" cy="323145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128436" y="2521379"/>
            <a:ext cx="295945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102490" y="3780131"/>
            <a:ext cx="273630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628800"/>
            <a:ext cx="11340000" cy="315023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9456" y="2263389"/>
            <a:ext cx="7992888" cy="445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24817" y="2897978"/>
            <a:ext cx="7992888" cy="445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1424" y="3521213"/>
            <a:ext cx="7992888" cy="445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3432" y="4199593"/>
            <a:ext cx="7992888" cy="445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89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1443309"/>
            <a:ext cx="304685" cy="314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70839"/>
            <a:ext cx="11340000" cy="24877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90730" y="4542564"/>
            <a:ext cx="304685" cy="314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96008"/>
            <a:ext cx="11340000" cy="30433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6730" y="1515436"/>
            <a:ext cx="314205" cy="305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4221088"/>
            <a:ext cx="11340000" cy="22312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66251" y="4631102"/>
            <a:ext cx="295163" cy="314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2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2597626"/>
            <a:ext cx="276120" cy="30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222696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36888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6137" y="2232512"/>
            <a:ext cx="314205" cy="305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8042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7687" y="3596151"/>
            <a:ext cx="314206" cy="305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69</cp:revision>
  <dcterms:created xsi:type="dcterms:W3CDTF">2015-09-16T06:44:00Z</dcterms:created>
  <dcterms:modified xsi:type="dcterms:W3CDTF">2025-06-24T03:12:47Z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