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24" r:id="rId4"/>
    <p:sldId id="362" r:id="rId5"/>
    <p:sldId id="360" r:id="rId6"/>
    <p:sldId id="359" r:id="rId7"/>
    <p:sldId id="358" r:id="rId8"/>
    <p:sldId id="355" r:id="rId9"/>
    <p:sldId id="353" r:id="rId10"/>
    <p:sldId id="352" r:id="rId11"/>
    <p:sldId id="363" r:id="rId12"/>
    <p:sldId id="351" r:id="rId13"/>
    <p:sldId id="350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39" r:id="rId23"/>
    <p:sldId id="338" r:id="rId24"/>
    <p:sldId id="337" r:id="rId25"/>
    <p:sldId id="336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1361" y="2805025"/>
            <a:ext cx="9869277" cy="12479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92"/>
          <a:stretch>
            <a:fillRect/>
          </a:stretch>
        </p:blipFill>
        <p:spPr>
          <a:xfrm>
            <a:off x="551384" y="1484784"/>
            <a:ext cx="11340000" cy="203982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396522" y="1617914"/>
            <a:ext cx="485592" cy="30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58436" y="3028865"/>
            <a:ext cx="466549" cy="30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2" r="30369"/>
          <a:stretch>
            <a:fillRect/>
          </a:stretch>
        </p:blipFill>
        <p:spPr>
          <a:xfrm>
            <a:off x="3935760" y="3617266"/>
            <a:ext cx="3744416" cy="3231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386833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440" y="3933056"/>
            <a:ext cx="44644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43472" y="4653136"/>
            <a:ext cx="44644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84040"/>
            <a:ext cx="11340000" cy="27227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645024"/>
            <a:ext cx="11340000" cy="262021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67408" y="2348880"/>
            <a:ext cx="77768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424" y="2945438"/>
            <a:ext cx="77768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408" y="4358350"/>
            <a:ext cx="77768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440" y="4964370"/>
            <a:ext cx="77768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401366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9456" y="3514204"/>
            <a:ext cx="7776864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03512" y="4506327"/>
            <a:ext cx="7776864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484784"/>
            <a:ext cx="11340000" cy="494121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71464" y="2636912"/>
            <a:ext cx="7776864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71464" y="3680554"/>
            <a:ext cx="7776864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74085" y="4724196"/>
            <a:ext cx="7776864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700808"/>
            <a:ext cx="11340000" cy="38341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800" y="2393640"/>
            <a:ext cx="6618813" cy="42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79488" y="3169608"/>
            <a:ext cx="3665743" cy="2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79488" y="3789557"/>
            <a:ext cx="1571032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9488" y="4457194"/>
            <a:ext cx="1190176" cy="27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575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424" y="3491425"/>
            <a:ext cx="7776864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432" y="4221088"/>
            <a:ext cx="7776864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83432" y="4754068"/>
            <a:ext cx="7776864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55440" y="5425089"/>
            <a:ext cx="7776864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9456" y="6074127"/>
            <a:ext cx="7776864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541567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360" y="2780928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384" y="3429000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45704" y="4187828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392" y="4835900"/>
            <a:ext cx="11089232" cy="96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5704" y="5939697"/>
            <a:ext cx="11089232" cy="75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484784"/>
            <a:ext cx="11340000" cy="447957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376" y="2348880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384" y="3068960"/>
            <a:ext cx="1108923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7368" y="3958158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255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62695"/>
            <a:ext cx="11340000" cy="7394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102167"/>
            <a:ext cx="11340000" cy="2047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6730" y="2235488"/>
            <a:ext cx="285642" cy="30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221088"/>
            <a:ext cx="11340000" cy="14575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56730" y="4468780"/>
            <a:ext cx="314205" cy="30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480" y="1004231"/>
            <a:ext cx="11340000" cy="26886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569271"/>
            <a:ext cx="11340000" cy="325709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95400" y="1773112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376" y="2348880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416" y="3086391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3408" y="3600030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400" y="4228558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384" y="4773723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0702" y="5479708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2361" y="6257872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56792"/>
            <a:ext cx="11340000" cy="320580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376" y="2348880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400" y="2862519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5400" y="3632977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384" y="4285893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89804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340768"/>
            <a:ext cx="11340000" cy="385978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51384" y="2060848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2723" y="2616680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5440" y="3270662"/>
            <a:ext cx="172819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83632" y="3324807"/>
            <a:ext cx="172819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58984" y="4032934"/>
            <a:ext cx="3080831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43216" y="4616745"/>
            <a:ext cx="3080831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24000"/>
            <a:ext cx="11340000" cy="2633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89040"/>
            <a:ext cx="11340000" cy="32271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51384" y="2060848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400" y="2524394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9854" y="3399220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408" y="3912859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384" y="4480772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4981" y="5089229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1026" y="5819144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385978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1042719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17444"/>
            <a:ext cx="11340000" cy="2111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3355" y="2979936"/>
            <a:ext cx="266599" cy="30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62325"/>
            <a:ext cx="11340000" cy="4133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9250" y="2276614"/>
            <a:ext cx="599848" cy="30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9224" y="4362337"/>
            <a:ext cx="3342015" cy="34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6831" y="5019483"/>
            <a:ext cx="2132795" cy="31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84784"/>
            <a:ext cx="11340000" cy="44838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392" y="2276872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11126" y="2893758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384" y="3469890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9376" y="4193428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9376" y="4824212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84548" y="5598551"/>
            <a:ext cx="11089232" cy="51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296008"/>
            <a:ext cx="11340000" cy="2132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4267" y="1515014"/>
            <a:ext cx="295163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501008"/>
            <a:ext cx="11340000" cy="28852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38098" y="4443705"/>
            <a:ext cx="304685" cy="31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39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t="11496" r="32907" b="28376"/>
          <a:stretch>
            <a:fillRect/>
          </a:stretch>
        </p:blipFill>
        <p:spPr>
          <a:xfrm>
            <a:off x="5015865" y="3644900"/>
            <a:ext cx="1872327" cy="263715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791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4539" y="2097542"/>
            <a:ext cx="1418690" cy="35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9803" y="2802484"/>
            <a:ext cx="342770" cy="33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t="8984" r="32692" b="28376"/>
          <a:stretch>
            <a:fillRect/>
          </a:stretch>
        </p:blipFill>
        <p:spPr>
          <a:xfrm>
            <a:off x="4944110" y="4221590"/>
            <a:ext cx="1584166" cy="2294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12" y="1188231"/>
            <a:ext cx="11340000" cy="28168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89" b="28376"/>
          <a:stretch>
            <a:fillRect/>
          </a:stretch>
        </p:blipFill>
        <p:spPr>
          <a:xfrm>
            <a:off x="5519834" y="3999865"/>
            <a:ext cx="3060286" cy="262318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554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3121223"/>
            <a:ext cx="2304181" cy="34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769520"/>
            <a:ext cx="4065642" cy="3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427220"/>
            <a:ext cx="197231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085182"/>
            <a:ext cx="2380352" cy="314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bldLvl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5329"/>
            <a:ext cx="11340000" cy="3761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33" y="2693323"/>
            <a:ext cx="5674760" cy="52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71" b="28376"/>
          <a:stretch>
            <a:fillRect/>
          </a:stretch>
        </p:blipFill>
        <p:spPr>
          <a:xfrm>
            <a:off x="5663917" y="4004945"/>
            <a:ext cx="3024153" cy="262318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839416" y="3379053"/>
            <a:ext cx="7200800" cy="52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7459" y="4005064"/>
            <a:ext cx="2460229" cy="52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50798" y="4668831"/>
            <a:ext cx="2460229" cy="52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19106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1542" y="1632501"/>
            <a:ext cx="352292" cy="30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89660"/>
            <a:ext cx="11340000" cy="4278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5773" y="2223536"/>
            <a:ext cx="276120" cy="31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35" y="1353277"/>
            <a:ext cx="11340000" cy="14276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8808" y="1592815"/>
            <a:ext cx="285642" cy="30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780928"/>
            <a:ext cx="11340000" cy="21414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29149" y="3727384"/>
            <a:ext cx="276120" cy="30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35" y="4958335"/>
            <a:ext cx="11340000" cy="146612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781201" y="5217062"/>
            <a:ext cx="352292" cy="30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42573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7687" y="3439119"/>
            <a:ext cx="314206" cy="31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8"/>
          <a:stretch>
            <a:fillRect/>
          </a:stretch>
        </p:blipFill>
        <p:spPr>
          <a:xfrm>
            <a:off x="9480376" y="4049274"/>
            <a:ext cx="2830772" cy="2665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060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3726" y="2212440"/>
            <a:ext cx="914055" cy="34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2467" y="2917817"/>
            <a:ext cx="723627" cy="37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8856" y="4293096"/>
            <a:ext cx="648071" cy="80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66"/>
          <a:stretch>
            <a:fillRect/>
          </a:stretch>
        </p:blipFill>
        <p:spPr>
          <a:xfrm>
            <a:off x="623392" y="1412776"/>
            <a:ext cx="11340000" cy="32851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888089" y="1412776"/>
            <a:ext cx="1152128" cy="94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37245" y="3414800"/>
            <a:ext cx="399899" cy="33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64298" y="4148875"/>
            <a:ext cx="257078" cy="30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2025-06-24T03:10:02Z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