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3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23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4419" y="3035948"/>
            <a:ext cx="9803162" cy="7861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26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3551103"/>
            <a:ext cx="342769" cy="39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53555"/>
            <a:ext cx="11340000" cy="3950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1616" y="4437112"/>
            <a:ext cx="4258479" cy="614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8343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7738" y="4404204"/>
            <a:ext cx="371335" cy="40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8617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26094" y="2642808"/>
            <a:ext cx="2494609" cy="4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6094" y="3605857"/>
            <a:ext cx="2218488" cy="4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26094" y="4568905"/>
            <a:ext cx="2218488" cy="4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29589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64331" y="1670494"/>
            <a:ext cx="2494609" cy="43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9746" y="3589063"/>
            <a:ext cx="4284634" cy="52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54714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440" y="2348880"/>
            <a:ext cx="82809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27448" y="3284984"/>
            <a:ext cx="82809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9456" y="4154400"/>
            <a:ext cx="885698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10773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7399" y="2150026"/>
            <a:ext cx="1646255" cy="51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36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52695" y="3987026"/>
            <a:ext cx="361813" cy="40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6966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" t="44170" r="10626" b="14109"/>
          <a:stretch>
            <a:fillRect/>
          </a:stretch>
        </p:blipFill>
        <p:spPr>
          <a:xfrm>
            <a:off x="2639695" y="5012690"/>
            <a:ext cx="6292215" cy="18281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90953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4211" y="2737350"/>
            <a:ext cx="316173" cy="34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61441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32190" y="5004312"/>
            <a:ext cx="1094962" cy="457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02315" y="5995651"/>
            <a:ext cx="4008513" cy="4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0803898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511824" y="5373217"/>
            <a:ext cx="1368152" cy="1005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76332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87488" y="3454880"/>
            <a:ext cx="8136904" cy="69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03512" y="4315489"/>
            <a:ext cx="8136904" cy="69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4784"/>
            <a:ext cx="11340000" cy="322967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440" y="2636912"/>
            <a:ext cx="8136904" cy="69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9496" y="3526889"/>
            <a:ext cx="8136904" cy="69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001793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9456" y="2996952"/>
            <a:ext cx="8856984" cy="69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89569" y="3861048"/>
            <a:ext cx="2330167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719736" y="3861048"/>
            <a:ext cx="597666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89569" y="4895040"/>
            <a:ext cx="8136904" cy="69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89569" y="5704804"/>
            <a:ext cx="8136904" cy="69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53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07711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536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12776"/>
            <a:ext cx="11340000" cy="4201651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901575" y="2395008"/>
            <a:ext cx="8136904" cy="69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59496" y="3233224"/>
            <a:ext cx="8136904" cy="69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33298" y="4067868"/>
            <a:ext cx="8136904" cy="69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86895" y="5046528"/>
            <a:ext cx="8136904" cy="69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84784"/>
            <a:ext cx="11340000" cy="438554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631504" y="2348880"/>
            <a:ext cx="8136904" cy="69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87488" y="3290839"/>
            <a:ext cx="8136904" cy="69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611954" y="4293096"/>
            <a:ext cx="8136904" cy="69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11424" y="5121496"/>
            <a:ext cx="8136904" cy="69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29757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56199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72071" y="4019322"/>
            <a:ext cx="371335" cy="39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8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481882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2907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82499" y="2492896"/>
            <a:ext cx="3217957" cy="57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9149" y="3429000"/>
            <a:ext cx="3799379" cy="69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3192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448" y="3429000"/>
            <a:ext cx="66247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5480" y="4293096"/>
            <a:ext cx="66247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343535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52000" y="2708920"/>
            <a:ext cx="71162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9496" y="3501008"/>
            <a:ext cx="66247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12776"/>
            <a:ext cx="11340000" cy="331305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440" y="2636912"/>
            <a:ext cx="66247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5480" y="3573016"/>
            <a:ext cx="66247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1340000" cy="3402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424" y="2681728"/>
            <a:ext cx="94330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9496" y="3573016"/>
            <a:ext cx="66247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2025-06-24T04:49:17Z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