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58" r:id="rId3"/>
    <p:sldId id="357" r:id="rId4"/>
    <p:sldId id="356" r:id="rId5"/>
    <p:sldId id="355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76DC6FE-C0BC-DC3B-C18A-43E53A4F6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493" y="2995552"/>
            <a:ext cx="9593014" cy="866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D1073-D2E2-A93A-57AC-0CCD2F566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34356"/>
            <a:ext cx="11340000" cy="37892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C9E98-2E39-BF58-EDCC-9C1440EC9F3E}"/>
              </a:ext>
            </a:extLst>
          </p:cNvPr>
          <p:cNvSpPr/>
          <p:nvPr/>
        </p:nvSpPr>
        <p:spPr bwMode="white">
          <a:xfrm>
            <a:off x="10537738" y="4655507"/>
            <a:ext cx="371335" cy="41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2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595FF-0461-5CAE-1D0B-A226B4FFF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66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19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D940E-643D-BE31-A28F-EA18B8F58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340000" cy="5578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68F52-B603-991C-4AFB-E18B4F4BC101}"/>
              </a:ext>
            </a:extLst>
          </p:cNvPr>
          <p:cNvSpPr/>
          <p:nvPr/>
        </p:nvSpPr>
        <p:spPr bwMode="white">
          <a:xfrm>
            <a:off x="5115108" y="4276600"/>
            <a:ext cx="2094710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533760-CB3C-FD8E-D440-64739996F096}"/>
              </a:ext>
            </a:extLst>
          </p:cNvPr>
          <p:cNvSpPr/>
          <p:nvPr/>
        </p:nvSpPr>
        <p:spPr bwMode="white">
          <a:xfrm>
            <a:off x="10028155" y="5211043"/>
            <a:ext cx="1313954" cy="3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6AA81-F0F6-8B2A-6DF6-7C76C4C36621}"/>
              </a:ext>
            </a:extLst>
          </p:cNvPr>
          <p:cNvSpPr/>
          <p:nvPr/>
        </p:nvSpPr>
        <p:spPr bwMode="white">
          <a:xfrm>
            <a:off x="1715964" y="6126416"/>
            <a:ext cx="780755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84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C8FC8-CAD1-CE65-9702-DDF7DD77A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441160" cy="56182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E0CAA50-D74F-FE0F-FB6C-9AB5561A31D7}"/>
              </a:ext>
            </a:extLst>
          </p:cNvPr>
          <p:cNvSpPr/>
          <p:nvPr/>
        </p:nvSpPr>
        <p:spPr bwMode="white">
          <a:xfrm>
            <a:off x="1055440" y="2852936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53C4F5-34A7-4B95-A14C-047FC12A714D}"/>
              </a:ext>
            </a:extLst>
          </p:cNvPr>
          <p:cNvSpPr/>
          <p:nvPr/>
        </p:nvSpPr>
        <p:spPr bwMode="white">
          <a:xfrm>
            <a:off x="983432" y="3717032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B20984E-73AA-052F-C8C2-4BEACAC2328B}"/>
              </a:ext>
            </a:extLst>
          </p:cNvPr>
          <p:cNvSpPr/>
          <p:nvPr/>
        </p:nvSpPr>
        <p:spPr bwMode="white">
          <a:xfrm>
            <a:off x="983432" y="4509120"/>
            <a:ext cx="6264696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82B1F-8C16-DD5F-97D7-94B2BD0CC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8951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FB0CADD-3B4E-81DD-F8D5-2BF6140B8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628800"/>
            <a:ext cx="2839481" cy="306131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F3854A-0DE0-23D1-3987-81F8C918F02E}"/>
              </a:ext>
            </a:extLst>
          </p:cNvPr>
          <p:cNvSpPr/>
          <p:nvPr/>
        </p:nvSpPr>
        <p:spPr bwMode="white">
          <a:xfrm>
            <a:off x="551384" y="2511385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7C934A-8946-B271-1444-2DAC5924D30D}"/>
              </a:ext>
            </a:extLst>
          </p:cNvPr>
          <p:cNvSpPr/>
          <p:nvPr/>
        </p:nvSpPr>
        <p:spPr bwMode="white">
          <a:xfrm>
            <a:off x="623392" y="3488750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EFB142-93D0-95E1-9A83-A0C1A0DBB0B7}"/>
              </a:ext>
            </a:extLst>
          </p:cNvPr>
          <p:cNvSpPr/>
          <p:nvPr/>
        </p:nvSpPr>
        <p:spPr bwMode="white">
          <a:xfrm>
            <a:off x="479376" y="4293096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2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E0958-AA26-44FF-6910-39E0CE93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297144" cy="357237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EDBCC2-68DB-F706-7A95-4EEB0B9D8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93096"/>
            <a:ext cx="2952328" cy="243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50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95649-C1F0-C8DB-E531-89333549E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86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CBDF3-9465-F30D-223A-314EF387560C}"/>
              </a:ext>
            </a:extLst>
          </p:cNvPr>
          <p:cNvSpPr/>
          <p:nvPr/>
        </p:nvSpPr>
        <p:spPr bwMode="white">
          <a:xfrm>
            <a:off x="10154323" y="1746633"/>
            <a:ext cx="371335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5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AA484-6046-3446-2A50-817DF6CD2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36" y="764704"/>
            <a:ext cx="1002572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2F67BA-B580-F8A6-5BC4-BE252ED83B69}"/>
              </a:ext>
            </a:extLst>
          </p:cNvPr>
          <p:cNvSpPr/>
          <p:nvPr/>
        </p:nvSpPr>
        <p:spPr bwMode="white">
          <a:xfrm>
            <a:off x="10022954" y="3105168"/>
            <a:ext cx="303044" cy="3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0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7E308-505A-2FE4-3F7C-6E26DD6C6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6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F1E04-DAE8-0148-0B23-3D47F283EB08}"/>
              </a:ext>
            </a:extLst>
          </p:cNvPr>
          <p:cNvSpPr/>
          <p:nvPr/>
        </p:nvSpPr>
        <p:spPr bwMode="white">
          <a:xfrm>
            <a:off x="1991544" y="5517232"/>
            <a:ext cx="2005634" cy="6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8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5A5D5-B1D0-AE98-2F15-740814B3B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09529"/>
            <a:ext cx="11340000" cy="57700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D9B214-3A9C-BE8F-DE1E-9B57D23D9E7C}"/>
              </a:ext>
            </a:extLst>
          </p:cNvPr>
          <p:cNvSpPr/>
          <p:nvPr/>
        </p:nvSpPr>
        <p:spPr bwMode="white">
          <a:xfrm>
            <a:off x="1199456" y="3780323"/>
            <a:ext cx="5256584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C8FB537-9A91-A0A1-019C-087555B2090B}"/>
              </a:ext>
            </a:extLst>
          </p:cNvPr>
          <p:cNvSpPr/>
          <p:nvPr/>
        </p:nvSpPr>
        <p:spPr bwMode="white">
          <a:xfrm>
            <a:off x="1127448" y="4509120"/>
            <a:ext cx="5256584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FECA067-EE55-F5DB-D06D-701F51F5F53B}"/>
              </a:ext>
            </a:extLst>
          </p:cNvPr>
          <p:cNvSpPr/>
          <p:nvPr/>
        </p:nvSpPr>
        <p:spPr bwMode="white">
          <a:xfrm>
            <a:off x="1199456" y="5351343"/>
            <a:ext cx="5256584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D0C9457-E799-A7FB-B96C-56ECFB462E51}"/>
              </a:ext>
            </a:extLst>
          </p:cNvPr>
          <p:cNvSpPr/>
          <p:nvPr/>
        </p:nvSpPr>
        <p:spPr bwMode="white">
          <a:xfrm>
            <a:off x="1199456" y="6014212"/>
            <a:ext cx="6264696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31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406CA-C604-4A3C-B78A-8863E1A23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185E24-B2D0-8082-2A0E-3C8EDA52F57C}"/>
              </a:ext>
            </a:extLst>
          </p:cNvPr>
          <p:cNvSpPr/>
          <p:nvPr/>
        </p:nvSpPr>
        <p:spPr bwMode="white">
          <a:xfrm>
            <a:off x="9300604" y="4971885"/>
            <a:ext cx="790277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5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E39B0-A918-01F0-4675-097B49212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47544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FB092BA-5A40-A093-5F4F-4F89BD1CC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628800"/>
            <a:ext cx="3053056" cy="2548011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6EDB53E-06CC-D8CB-BA63-2731F24E968C}"/>
              </a:ext>
            </a:extLst>
          </p:cNvPr>
          <p:cNvSpPr/>
          <p:nvPr/>
        </p:nvSpPr>
        <p:spPr bwMode="white">
          <a:xfrm>
            <a:off x="607590" y="2772211"/>
            <a:ext cx="6784554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D686023-050B-5440-100C-627586DEAE99}"/>
              </a:ext>
            </a:extLst>
          </p:cNvPr>
          <p:cNvSpPr/>
          <p:nvPr/>
        </p:nvSpPr>
        <p:spPr bwMode="white">
          <a:xfrm>
            <a:off x="479376" y="3678085"/>
            <a:ext cx="5256584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14A83C7-4DAA-8B70-38E1-FD458B45798C}"/>
              </a:ext>
            </a:extLst>
          </p:cNvPr>
          <p:cNvSpPr/>
          <p:nvPr/>
        </p:nvSpPr>
        <p:spPr bwMode="white">
          <a:xfrm>
            <a:off x="607590" y="4519807"/>
            <a:ext cx="7936682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0549ACA-5C5E-47D1-A875-2757D0230275}"/>
              </a:ext>
            </a:extLst>
          </p:cNvPr>
          <p:cNvSpPr/>
          <p:nvPr/>
        </p:nvSpPr>
        <p:spPr bwMode="white">
          <a:xfrm>
            <a:off x="407368" y="5229200"/>
            <a:ext cx="7936682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54B1685-88C9-90FD-F157-89B26817B063}"/>
              </a:ext>
            </a:extLst>
          </p:cNvPr>
          <p:cNvSpPr/>
          <p:nvPr/>
        </p:nvSpPr>
        <p:spPr bwMode="white">
          <a:xfrm>
            <a:off x="695400" y="6111628"/>
            <a:ext cx="7936682" cy="65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6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9EEFE-7660-CF5A-FE0D-E17D314E0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3019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F18456-842C-936C-6DC2-B89EBFB5C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84984"/>
            <a:ext cx="3096344" cy="270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99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0EBD1-35F4-81B3-BA98-C3ADAFB65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4742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350554-B352-6FC2-1E89-B781AF91F649}"/>
              </a:ext>
            </a:extLst>
          </p:cNvPr>
          <p:cNvSpPr/>
          <p:nvPr/>
        </p:nvSpPr>
        <p:spPr bwMode="white">
          <a:xfrm>
            <a:off x="300616" y="3789040"/>
            <a:ext cx="6931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BD7453-846F-2B86-EBF8-0848A6149D4D}"/>
              </a:ext>
            </a:extLst>
          </p:cNvPr>
          <p:cNvSpPr/>
          <p:nvPr/>
        </p:nvSpPr>
        <p:spPr bwMode="white">
          <a:xfrm>
            <a:off x="544527" y="4462208"/>
            <a:ext cx="6931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3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70FC4-7D16-D9A3-466F-C0B7C4C3B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16355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475DD7-5BE9-C4F0-07DA-489FC63CA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522" y="4136171"/>
            <a:ext cx="3096344" cy="270446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E20784-CD5A-398C-E208-E0B8739BF233}"/>
              </a:ext>
            </a:extLst>
          </p:cNvPr>
          <p:cNvSpPr/>
          <p:nvPr/>
        </p:nvSpPr>
        <p:spPr bwMode="white">
          <a:xfrm>
            <a:off x="572694" y="2348880"/>
            <a:ext cx="897969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6BEF3B-025F-78B1-9953-D54D51C7A52B}"/>
              </a:ext>
            </a:extLst>
          </p:cNvPr>
          <p:cNvSpPr/>
          <p:nvPr/>
        </p:nvSpPr>
        <p:spPr bwMode="white">
          <a:xfrm>
            <a:off x="349076" y="4242156"/>
            <a:ext cx="6931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FB0032-10EB-DDE7-01AD-BA4E3D3DA6F5}"/>
              </a:ext>
            </a:extLst>
          </p:cNvPr>
          <p:cNvSpPr/>
          <p:nvPr/>
        </p:nvSpPr>
        <p:spPr bwMode="white">
          <a:xfrm>
            <a:off x="324418" y="4909245"/>
            <a:ext cx="6931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0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A3430-39B1-6353-A58A-6E8AA5FE3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48880"/>
            <a:ext cx="11340000" cy="34270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18F527-4DA2-04A0-AEBA-4A6C3B6C4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332656"/>
            <a:ext cx="6114072" cy="445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1884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3398C-0DEC-BB6C-ADE6-07F694BF3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6469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A8B231D-74EA-4A98-8A18-9A3B3CA0D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132669"/>
            <a:ext cx="5112568" cy="372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4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330F0-DDD9-5286-12BD-4AFB5B07C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5106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AD51E2B-8FE0-F6AB-9ED9-DBBE9E42E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789040"/>
            <a:ext cx="1860739" cy="289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64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D5AF1-C0AD-7139-A4BC-4D0BB4F98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15959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F8F738-6664-2E50-1A68-1E7188555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340" y="1103376"/>
            <a:ext cx="5112568" cy="3725331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0E32C1-AB2E-DAEA-85B2-823583D7F791}"/>
              </a:ext>
            </a:extLst>
          </p:cNvPr>
          <p:cNvSpPr/>
          <p:nvPr/>
        </p:nvSpPr>
        <p:spPr bwMode="white">
          <a:xfrm>
            <a:off x="551384" y="2564904"/>
            <a:ext cx="7416824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5AFA56A-1641-4231-50E3-0FC6FAC11A16}"/>
              </a:ext>
            </a:extLst>
          </p:cNvPr>
          <p:cNvSpPr/>
          <p:nvPr/>
        </p:nvSpPr>
        <p:spPr bwMode="white">
          <a:xfrm>
            <a:off x="453597" y="3429000"/>
            <a:ext cx="8648531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42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41D16-6634-08E0-5A47-9EC5B9E1D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0121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6265E5-AA18-B1C0-F42A-A9B6C2764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836712"/>
            <a:ext cx="5112568" cy="3725331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B16ED3-BAE4-7E6A-FB11-F3CFA040ACF9}"/>
              </a:ext>
            </a:extLst>
          </p:cNvPr>
          <p:cNvSpPr/>
          <p:nvPr/>
        </p:nvSpPr>
        <p:spPr bwMode="white">
          <a:xfrm>
            <a:off x="6744072" y="1700808"/>
            <a:ext cx="2376264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B03157-DA38-CC13-DCB5-D9B899FD6077}"/>
              </a:ext>
            </a:extLst>
          </p:cNvPr>
          <p:cNvSpPr/>
          <p:nvPr/>
        </p:nvSpPr>
        <p:spPr bwMode="white">
          <a:xfrm>
            <a:off x="335360" y="2492896"/>
            <a:ext cx="864096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F5CADD-5880-9206-DD41-410B32CBA099}"/>
              </a:ext>
            </a:extLst>
          </p:cNvPr>
          <p:cNvSpPr/>
          <p:nvPr/>
        </p:nvSpPr>
        <p:spPr bwMode="white">
          <a:xfrm>
            <a:off x="426000" y="4099825"/>
            <a:ext cx="6227432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838EF9D-639C-8D04-1DD6-CA25CB70F981}"/>
              </a:ext>
            </a:extLst>
          </p:cNvPr>
          <p:cNvSpPr/>
          <p:nvPr/>
        </p:nvSpPr>
        <p:spPr bwMode="white">
          <a:xfrm>
            <a:off x="6744072" y="4099825"/>
            <a:ext cx="2592288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34B379-6BDA-872B-0213-55CE192A469C}"/>
              </a:ext>
            </a:extLst>
          </p:cNvPr>
          <p:cNvSpPr/>
          <p:nvPr/>
        </p:nvSpPr>
        <p:spPr bwMode="white">
          <a:xfrm>
            <a:off x="426000" y="4941168"/>
            <a:ext cx="7326184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C0840-0A67-5571-8400-4564961DD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556792"/>
            <a:ext cx="11340000" cy="40902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36E675-894F-911F-0690-5D6CD0508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1709999"/>
            <a:ext cx="4082484" cy="35909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2D2BC7F-1FD7-6DF9-1A95-ACFC7D194B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1754863"/>
            <a:ext cx="2376264" cy="3694058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6C8777A-EC39-127D-524B-52323004DAF6}"/>
              </a:ext>
            </a:extLst>
          </p:cNvPr>
          <p:cNvSpPr/>
          <p:nvPr/>
        </p:nvSpPr>
        <p:spPr bwMode="white">
          <a:xfrm>
            <a:off x="191344" y="2420888"/>
            <a:ext cx="856895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8B4AD2C-A37E-B9C3-00E2-40B45643D52C}"/>
              </a:ext>
            </a:extLst>
          </p:cNvPr>
          <p:cNvSpPr/>
          <p:nvPr/>
        </p:nvSpPr>
        <p:spPr bwMode="white">
          <a:xfrm>
            <a:off x="191344" y="4083751"/>
            <a:ext cx="6336704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B0FEC36-8154-D464-0E67-7F6B1F814771}"/>
              </a:ext>
            </a:extLst>
          </p:cNvPr>
          <p:cNvSpPr/>
          <p:nvPr/>
        </p:nvSpPr>
        <p:spPr bwMode="white">
          <a:xfrm>
            <a:off x="6552910" y="4108583"/>
            <a:ext cx="2460674" cy="55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9F6B2E0-86C7-F377-E1BF-AEA737C07DD7}"/>
              </a:ext>
            </a:extLst>
          </p:cNvPr>
          <p:cNvSpPr/>
          <p:nvPr/>
        </p:nvSpPr>
        <p:spPr bwMode="white">
          <a:xfrm>
            <a:off x="237538" y="4954913"/>
            <a:ext cx="3338181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445AC47-4289-0EAD-73A7-571725E538EC}"/>
              </a:ext>
            </a:extLst>
          </p:cNvPr>
          <p:cNvSpPr/>
          <p:nvPr/>
        </p:nvSpPr>
        <p:spPr bwMode="white">
          <a:xfrm>
            <a:off x="3575719" y="4954913"/>
            <a:ext cx="5256585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1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1DC8D-F52C-D4F5-D540-ECAF44869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857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F292D-0909-653E-9D2E-9E74FEFCA913}"/>
              </a:ext>
            </a:extLst>
          </p:cNvPr>
          <p:cNvSpPr/>
          <p:nvPr/>
        </p:nvSpPr>
        <p:spPr bwMode="white">
          <a:xfrm>
            <a:off x="1540005" y="1760983"/>
            <a:ext cx="1123526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7E67F-1C18-6941-2B78-CA55DB5AAB8C}"/>
              </a:ext>
            </a:extLst>
          </p:cNvPr>
          <p:cNvSpPr/>
          <p:nvPr/>
        </p:nvSpPr>
        <p:spPr bwMode="white">
          <a:xfrm>
            <a:off x="4295800" y="1700808"/>
            <a:ext cx="2490501" cy="55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7DE439-5A9D-0CB1-D195-554184CE4B17}"/>
              </a:ext>
            </a:extLst>
          </p:cNvPr>
          <p:cNvSpPr/>
          <p:nvPr/>
        </p:nvSpPr>
        <p:spPr bwMode="white">
          <a:xfrm>
            <a:off x="8928619" y="2665774"/>
            <a:ext cx="2485088" cy="5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83123-8DCB-E63D-AAD9-73304F32BC80}"/>
              </a:ext>
            </a:extLst>
          </p:cNvPr>
          <p:cNvSpPr/>
          <p:nvPr/>
        </p:nvSpPr>
        <p:spPr bwMode="white">
          <a:xfrm>
            <a:off x="1006806" y="3627710"/>
            <a:ext cx="542720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5B34A-D06E-28A3-F808-D47F764E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7979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F8D450-757A-CAC4-15B4-C7E0CD8B0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2996952"/>
            <a:ext cx="4082484" cy="359099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10BC0B-A41D-11C2-F5FA-57B302021875}"/>
              </a:ext>
            </a:extLst>
          </p:cNvPr>
          <p:cNvSpPr/>
          <p:nvPr/>
        </p:nvSpPr>
        <p:spPr bwMode="white">
          <a:xfrm>
            <a:off x="767408" y="2996952"/>
            <a:ext cx="6552728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7C3CC5-C8A2-E5E4-B571-56BA13A0F2B9}"/>
              </a:ext>
            </a:extLst>
          </p:cNvPr>
          <p:cNvSpPr/>
          <p:nvPr/>
        </p:nvSpPr>
        <p:spPr bwMode="white">
          <a:xfrm>
            <a:off x="789184" y="3789040"/>
            <a:ext cx="3338181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8F0996-3DCE-5662-FAFB-B880048E83A2}"/>
              </a:ext>
            </a:extLst>
          </p:cNvPr>
          <p:cNvSpPr/>
          <p:nvPr/>
        </p:nvSpPr>
        <p:spPr bwMode="white">
          <a:xfrm>
            <a:off x="789184" y="4610689"/>
            <a:ext cx="4802760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720D49-DAC1-B52A-F6DF-F6CEFDF32F82}"/>
              </a:ext>
            </a:extLst>
          </p:cNvPr>
          <p:cNvSpPr/>
          <p:nvPr/>
        </p:nvSpPr>
        <p:spPr bwMode="white">
          <a:xfrm>
            <a:off x="885803" y="5402777"/>
            <a:ext cx="4802760" cy="6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36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E5C3F-FDF2-CCD6-43FE-E3AA7400B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73668"/>
            <a:ext cx="11340000" cy="351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01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85178-4649-C9D5-7FF7-A804F633A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2476600"/>
            <a:ext cx="11340000" cy="34631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184C7D-D769-387A-57F4-1A0A20D30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836712"/>
            <a:ext cx="5087927" cy="337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24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3A5C6-86C0-5DB4-8811-D1BE9015C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224000"/>
            <a:ext cx="11340000" cy="194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51CF0-3D79-1001-AB90-19A6C6354E6D}"/>
              </a:ext>
            </a:extLst>
          </p:cNvPr>
          <p:cNvSpPr/>
          <p:nvPr/>
        </p:nvSpPr>
        <p:spPr bwMode="white">
          <a:xfrm>
            <a:off x="10049827" y="1634099"/>
            <a:ext cx="437984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E525CC-36C6-C9F6-7DD4-4D07EBFF4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068960"/>
            <a:ext cx="5087927" cy="337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3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4F21C-5122-52CF-836D-FE1DAD8D0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C38BF-E1D3-2CF7-AE80-6634D6B14E74}"/>
              </a:ext>
            </a:extLst>
          </p:cNvPr>
          <p:cNvSpPr/>
          <p:nvPr/>
        </p:nvSpPr>
        <p:spPr bwMode="white">
          <a:xfrm>
            <a:off x="3949571" y="3349667"/>
            <a:ext cx="2085188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78153B-9FC9-AA6F-28BE-E1198A51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2780928"/>
            <a:ext cx="4840032" cy="359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0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44F67-45B6-EC47-55F6-3E46ACE3E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C53D9-3F80-548D-1E51-83504F658D61}"/>
              </a:ext>
            </a:extLst>
          </p:cNvPr>
          <p:cNvSpPr/>
          <p:nvPr/>
        </p:nvSpPr>
        <p:spPr bwMode="white">
          <a:xfrm>
            <a:off x="5492040" y="5171226"/>
            <a:ext cx="561763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0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936CC-6A8E-EA5E-04B5-8658A13B7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3038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43C4BE-0D80-8309-12EC-EF691FB8FDDA}"/>
              </a:ext>
            </a:extLst>
          </p:cNvPr>
          <p:cNvSpPr/>
          <p:nvPr/>
        </p:nvSpPr>
        <p:spPr bwMode="white">
          <a:xfrm>
            <a:off x="902720" y="3320094"/>
            <a:ext cx="4761232" cy="68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9ED5422-4E9F-4E4E-C288-6127E7490EF4}"/>
              </a:ext>
            </a:extLst>
          </p:cNvPr>
          <p:cNvSpPr/>
          <p:nvPr/>
        </p:nvSpPr>
        <p:spPr bwMode="white">
          <a:xfrm>
            <a:off x="902026" y="4221088"/>
            <a:ext cx="5698030" cy="68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8CBB22C-6D46-70FD-B994-653B7A71F4A0}"/>
              </a:ext>
            </a:extLst>
          </p:cNvPr>
          <p:cNvSpPr/>
          <p:nvPr/>
        </p:nvSpPr>
        <p:spPr bwMode="white">
          <a:xfrm>
            <a:off x="983432" y="4906058"/>
            <a:ext cx="3528392" cy="68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2646D24-B944-4F7F-5C3E-705A33A3D8A9}"/>
              </a:ext>
            </a:extLst>
          </p:cNvPr>
          <p:cNvSpPr/>
          <p:nvPr/>
        </p:nvSpPr>
        <p:spPr bwMode="white">
          <a:xfrm>
            <a:off x="4511824" y="4996119"/>
            <a:ext cx="2600992" cy="68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7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A9ECE-684D-2969-BCBB-74FAB78A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7127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434535-DCFD-4C5A-E9DD-D60A5AC16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77072"/>
            <a:ext cx="3892908" cy="224843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C594C-2331-786B-E5BE-7DF129CD6523}"/>
              </a:ext>
            </a:extLst>
          </p:cNvPr>
          <p:cNvSpPr/>
          <p:nvPr/>
        </p:nvSpPr>
        <p:spPr bwMode="white">
          <a:xfrm>
            <a:off x="597276" y="3284984"/>
            <a:ext cx="7442940" cy="68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09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69</cp:revision>
  <dcterms:created xsi:type="dcterms:W3CDTF">2015-09-16T06:44:00Z</dcterms:created>
  <dcterms:modified xsi:type="dcterms:W3CDTF">2025-06-20T13:38:17Z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