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23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76" y="1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684" y="3128023"/>
            <a:ext cx="11784632" cy="60195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412363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56" y="2636912"/>
            <a:ext cx="3530908" cy="2480847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071664" y="1588851"/>
            <a:ext cx="46085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752184" y="1588851"/>
            <a:ext cx="26642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7588" y="2420888"/>
            <a:ext cx="7672628" cy="248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32752" y="4981117"/>
            <a:ext cx="5616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29582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40" y="1052736"/>
            <a:ext cx="3530908" cy="2480847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79376" y="2005127"/>
            <a:ext cx="65527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89617" y="2975195"/>
            <a:ext cx="7152633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375920" y="3803287"/>
            <a:ext cx="5616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71559" y="5362011"/>
            <a:ext cx="5616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9376" y="6246629"/>
            <a:ext cx="5616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46207"/>
            <a:ext cx="11340000" cy="571179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256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424" y="3284984"/>
            <a:ext cx="42484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3432" y="4077072"/>
            <a:ext cx="42484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76327" y="4858417"/>
            <a:ext cx="42484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9416" y="5650505"/>
            <a:ext cx="56166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2350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304" y="1412776"/>
            <a:ext cx="3126036" cy="192081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7328" y="2204864"/>
            <a:ext cx="8856984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5288" y="4872863"/>
            <a:ext cx="61667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96752"/>
            <a:ext cx="1107374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10886" y="3057020"/>
            <a:ext cx="6465234" cy="145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55440" y="4725144"/>
            <a:ext cx="36724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39416" y="5534908"/>
            <a:ext cx="5328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28117" y="6299830"/>
            <a:ext cx="36724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50307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328" y="1484784"/>
            <a:ext cx="2997283" cy="2411561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91391" y="2276872"/>
            <a:ext cx="8502709" cy="252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392" y="4900250"/>
            <a:ext cx="6048672" cy="68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64658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340000" cy="546432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424" y="4149080"/>
            <a:ext cx="42484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424" y="4869160"/>
            <a:ext cx="42484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4660" y="5788140"/>
            <a:ext cx="58494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65" y="1484784"/>
            <a:ext cx="11340000" cy="413576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9576" y="1772816"/>
            <a:ext cx="4121259" cy="240365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911424" y="4149080"/>
            <a:ext cx="61206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1165" y="4920194"/>
            <a:ext cx="42484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52985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051908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432" y="3717032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98636" y="4485569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21173" y="5231117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21530" y="6003918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1202045" cy="586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216" y="3933056"/>
            <a:ext cx="2942515" cy="1948054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983432" y="3717032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67408" y="4509120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31284" y="5157192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07858" y="6021288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6499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0865677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16" y="3068960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392" y="3933056"/>
            <a:ext cx="6048672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8955" y="6093296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9499904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16" y="4077072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7408" y="4827988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39416" y="5661248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55440" y="6412164"/>
            <a:ext cx="6048672" cy="42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4784"/>
            <a:ext cx="11340000" cy="345493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288" y="3436661"/>
            <a:ext cx="2557456" cy="257098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39416" y="4221088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9316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376" y="1628800"/>
            <a:ext cx="2557456" cy="2570988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81993" y="2348880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2624" y="3230526"/>
            <a:ext cx="9035744" cy="235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9376" y="5696350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81394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90000"/>
            <a:ext cx="10707262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16" y="3861048"/>
            <a:ext cx="52565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7340" y="4581128"/>
            <a:ext cx="52565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4519" y="5346482"/>
            <a:ext cx="52565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75897" y="6237312"/>
            <a:ext cx="52565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705765"/>
            <a:ext cx="11340000" cy="34464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128" y="1916832"/>
            <a:ext cx="3810814" cy="218088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11424" y="4365104"/>
            <a:ext cx="5616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4137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232" y="2996952"/>
            <a:ext cx="2411030" cy="314284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5197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296" y="1484784"/>
            <a:ext cx="2411030" cy="3142849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623393" y="2348880"/>
            <a:ext cx="5616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77737" y="3140968"/>
            <a:ext cx="443814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5042232" y="3212976"/>
            <a:ext cx="300103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51384" y="4005064"/>
            <a:ext cx="5616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551384" y="4961882"/>
            <a:ext cx="66967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551384" y="5750075"/>
            <a:ext cx="5616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461382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2095" y="1772816"/>
            <a:ext cx="2000529" cy="24435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1628801"/>
            <a:ext cx="2099150" cy="2736304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529332" y="2418504"/>
            <a:ext cx="5616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42776" y="3410263"/>
            <a:ext cx="620129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31774" y="3474644"/>
            <a:ext cx="250458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26352" y="4279269"/>
            <a:ext cx="5616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352" y="5148275"/>
            <a:ext cx="5616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53774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5024755"/>
            <a:ext cx="468439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3130" y="5855970"/>
            <a:ext cx="300482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2025-06-24T04:05:30Z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