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60" r:id="rId4"/>
    <p:sldId id="359" r:id="rId5"/>
    <p:sldId id="358" r:id="rId6"/>
    <p:sldId id="357" r:id="rId7"/>
    <p:sldId id="354" r:id="rId8"/>
    <p:sldId id="353" r:id="rId9"/>
    <p:sldId id="352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F248856-F5F3-4D47-7AC6-1C6C119B4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993" y="1366549"/>
            <a:ext cx="9050013" cy="41249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55CC5-4721-4683-BD36-364B3CB31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5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1B5ACB-89CE-579E-C8EA-75458356F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58622"/>
            <a:ext cx="5880016" cy="335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56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AAA3A-3A8D-9783-9CBC-E169EEF7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892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6DE2B-E3B4-A50B-895E-E1B1C8F3492D}"/>
              </a:ext>
            </a:extLst>
          </p:cNvPr>
          <p:cNvSpPr/>
          <p:nvPr/>
        </p:nvSpPr>
        <p:spPr bwMode="white">
          <a:xfrm>
            <a:off x="2832359" y="3334819"/>
            <a:ext cx="790277" cy="43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8B4EAA-5988-0939-1FC1-723CE480E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212976"/>
            <a:ext cx="5880016" cy="335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AC979-96E9-5451-D154-4EBE41712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2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D241600-7B55-8E49-5C9F-2CEB8E0AD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933056"/>
            <a:ext cx="2719767" cy="271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389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45425-19AF-EA12-226C-376429E46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37325"/>
            <a:ext cx="10225136" cy="547183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30F5026E-BE86-4141-8DF6-23592FBED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908720"/>
            <a:ext cx="3816424" cy="360276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694BEE3-B841-09FC-6747-A38502B3CB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627"/>
          <a:stretch>
            <a:fillRect/>
          </a:stretch>
        </p:blipFill>
        <p:spPr>
          <a:xfrm>
            <a:off x="6636150" y="980728"/>
            <a:ext cx="3852741" cy="3623223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1DC5809B-7227-743A-8CFB-545154A37A6D}"/>
              </a:ext>
            </a:extLst>
          </p:cNvPr>
          <p:cNvSpPr/>
          <p:nvPr/>
        </p:nvSpPr>
        <p:spPr bwMode="white">
          <a:xfrm>
            <a:off x="918373" y="2239733"/>
            <a:ext cx="5070107" cy="61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F364FA7-A817-3414-86C2-91B2E71E6F11}"/>
              </a:ext>
            </a:extLst>
          </p:cNvPr>
          <p:cNvSpPr/>
          <p:nvPr/>
        </p:nvSpPr>
        <p:spPr bwMode="white">
          <a:xfrm>
            <a:off x="767408" y="3068960"/>
            <a:ext cx="5070107" cy="144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FEB782E-6A91-EB7D-D4F2-F7D4738B50F4}"/>
              </a:ext>
            </a:extLst>
          </p:cNvPr>
          <p:cNvSpPr/>
          <p:nvPr/>
        </p:nvSpPr>
        <p:spPr bwMode="white">
          <a:xfrm>
            <a:off x="839416" y="4670337"/>
            <a:ext cx="9361040" cy="61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2E86DE1-ED49-F8DE-99F7-742C52FF6491}"/>
              </a:ext>
            </a:extLst>
          </p:cNvPr>
          <p:cNvSpPr/>
          <p:nvPr/>
        </p:nvSpPr>
        <p:spPr bwMode="white">
          <a:xfrm>
            <a:off x="767408" y="5442388"/>
            <a:ext cx="10225136" cy="115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96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AA36E-3277-A75F-E918-E37585A3B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81331-4701-BC90-57EE-EEC012690B5E}"/>
              </a:ext>
            </a:extLst>
          </p:cNvPr>
          <p:cNvSpPr/>
          <p:nvPr/>
        </p:nvSpPr>
        <p:spPr bwMode="white">
          <a:xfrm>
            <a:off x="4806498" y="5423523"/>
            <a:ext cx="2218488" cy="48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23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54E4C-E9CD-B72A-90ED-87A2DFB60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59355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3E049E-2A2F-791B-D21A-8595C9BA698F}"/>
              </a:ext>
            </a:extLst>
          </p:cNvPr>
          <p:cNvSpPr/>
          <p:nvPr/>
        </p:nvSpPr>
        <p:spPr bwMode="white">
          <a:xfrm>
            <a:off x="10555803" y="5154573"/>
            <a:ext cx="346892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5CCBB-2ABF-CA33-5D7D-7916C9C70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8016"/>
            <a:ext cx="11340000" cy="194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DB133-43F8-7D1F-625E-A51CA57C0CDD}"/>
              </a:ext>
            </a:extLst>
          </p:cNvPr>
          <p:cNvSpPr/>
          <p:nvPr/>
        </p:nvSpPr>
        <p:spPr bwMode="white">
          <a:xfrm>
            <a:off x="10630633" y="1673206"/>
            <a:ext cx="361813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8C01B4-18B0-32C5-78A3-4F20747EC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852936"/>
            <a:ext cx="5220788" cy="351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2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6F18A-A55A-49A4-43AB-265019235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87" y="1102913"/>
            <a:ext cx="11340000" cy="2935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719B0-4B68-B07D-F011-5FE54296FDB1}"/>
              </a:ext>
            </a:extLst>
          </p:cNvPr>
          <p:cNvSpPr/>
          <p:nvPr/>
        </p:nvSpPr>
        <p:spPr bwMode="white">
          <a:xfrm>
            <a:off x="7532373" y="3313736"/>
            <a:ext cx="771235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21CBE2-2C70-675E-419E-746488F39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883977"/>
            <a:ext cx="3863792" cy="297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7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B8C19-2A3A-7C58-DFDC-A56F8D71C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8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37BD5FF-E648-83F7-C071-72A08D734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221088"/>
            <a:ext cx="2660908" cy="238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99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D45F1-C07E-345C-93E9-63B36ECD0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8905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3AD25E8-1385-A36D-94DC-B0BBDF4D2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546" y="4077072"/>
            <a:ext cx="2660908" cy="238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95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AD3B0-C9BF-1D56-2C45-F0A900C2F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7361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21E4C-65D7-3F6A-D8CF-FD8F4EC6ABB3}"/>
              </a:ext>
            </a:extLst>
          </p:cNvPr>
          <p:cNvSpPr/>
          <p:nvPr/>
        </p:nvSpPr>
        <p:spPr bwMode="white">
          <a:xfrm>
            <a:off x="2926378" y="4319246"/>
            <a:ext cx="101879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9C5A9A-0A34-32C2-3D1F-5A85BE112A7C}"/>
              </a:ext>
            </a:extLst>
          </p:cNvPr>
          <p:cNvSpPr/>
          <p:nvPr/>
        </p:nvSpPr>
        <p:spPr bwMode="white">
          <a:xfrm>
            <a:off x="6401693" y="5310305"/>
            <a:ext cx="101879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21FA9-8735-70DB-CA09-E69A56F58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277941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7C1080D-B377-D4CB-D5BD-754B8D0BB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1" y="3399269"/>
            <a:ext cx="3095927" cy="277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93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109AB-9DB6-4C2E-FFA4-AD17100FE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95140"/>
            <a:ext cx="11340000" cy="44748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D10D3CB-A14F-BE5D-C746-1522CABCC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196752"/>
            <a:ext cx="3456384" cy="3103015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55FFE68-B583-74D4-4D53-A00F9B8ADEB8}"/>
              </a:ext>
            </a:extLst>
          </p:cNvPr>
          <p:cNvSpPr/>
          <p:nvPr/>
        </p:nvSpPr>
        <p:spPr bwMode="white">
          <a:xfrm>
            <a:off x="590963" y="3513390"/>
            <a:ext cx="6729173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6C1F6C8-5F7A-7BF3-922B-15C6D63B75E6}"/>
              </a:ext>
            </a:extLst>
          </p:cNvPr>
          <p:cNvSpPr/>
          <p:nvPr/>
        </p:nvSpPr>
        <p:spPr bwMode="white">
          <a:xfrm>
            <a:off x="590963" y="4400704"/>
            <a:ext cx="10401581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EB0183E-C7BB-F270-DD26-14119C635AAB}"/>
              </a:ext>
            </a:extLst>
          </p:cNvPr>
          <p:cNvSpPr/>
          <p:nvPr/>
        </p:nvSpPr>
        <p:spPr bwMode="white">
          <a:xfrm>
            <a:off x="603175" y="5343744"/>
            <a:ext cx="6729173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0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AABCC-E474-E204-50FD-1859DC620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78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C58D6F2-B62F-CD31-AA8C-A99DDD2BA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933056"/>
            <a:ext cx="2894926" cy="2598959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3AAB14-4AA9-0A7A-9888-6DD4F6ABD2FE}"/>
              </a:ext>
            </a:extLst>
          </p:cNvPr>
          <p:cNvSpPr/>
          <p:nvPr/>
        </p:nvSpPr>
        <p:spPr bwMode="white">
          <a:xfrm>
            <a:off x="828622" y="2354420"/>
            <a:ext cx="10019906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2BAB0CB-0754-DE8D-2927-C9494955D945}"/>
              </a:ext>
            </a:extLst>
          </p:cNvPr>
          <p:cNvSpPr/>
          <p:nvPr/>
        </p:nvSpPr>
        <p:spPr bwMode="white">
          <a:xfrm>
            <a:off x="767408" y="3212976"/>
            <a:ext cx="10572592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D51D1DA-845A-5297-036B-4BB40FB82B43}"/>
              </a:ext>
            </a:extLst>
          </p:cNvPr>
          <p:cNvSpPr/>
          <p:nvPr/>
        </p:nvSpPr>
        <p:spPr bwMode="white">
          <a:xfrm>
            <a:off x="623393" y="4128005"/>
            <a:ext cx="3312368" cy="56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60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66DB8-1E87-314A-5AEA-F5AD536D6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278512" cy="31567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D98D97-7E05-CCDE-5522-DD09145868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628" y="4293096"/>
            <a:ext cx="2702071" cy="22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73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20161-B346-2850-FF2F-465AF4146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9285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1976899-FC4D-FED2-A1FC-54BC1A3F7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221088"/>
            <a:ext cx="2702071" cy="22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49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556E6-D1B2-403F-63DD-9B20285BF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92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C7454-9ECE-A048-EC0F-18D8F97722A9}"/>
              </a:ext>
            </a:extLst>
          </p:cNvPr>
          <p:cNvSpPr/>
          <p:nvPr/>
        </p:nvSpPr>
        <p:spPr bwMode="white">
          <a:xfrm>
            <a:off x="4236169" y="2447981"/>
            <a:ext cx="1028312" cy="43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773DCF-EC32-D3E7-0350-D8F45D744154}"/>
              </a:ext>
            </a:extLst>
          </p:cNvPr>
          <p:cNvSpPr/>
          <p:nvPr/>
        </p:nvSpPr>
        <p:spPr bwMode="white">
          <a:xfrm>
            <a:off x="1703474" y="3402475"/>
            <a:ext cx="780755" cy="43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E31B5B-FE58-9703-611E-2FA6A8AF0532}"/>
              </a:ext>
            </a:extLst>
          </p:cNvPr>
          <p:cNvSpPr/>
          <p:nvPr/>
        </p:nvSpPr>
        <p:spPr bwMode="white">
          <a:xfrm>
            <a:off x="8254205" y="3402475"/>
            <a:ext cx="780755" cy="43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E1A972-70D8-B250-F549-8C77F5EEF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628" y="4293096"/>
            <a:ext cx="2702071" cy="22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51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B6383-ED69-7D60-5539-32C0DDA58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69960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776FC67-0C2D-4765-3DF4-D912E7934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284984"/>
            <a:ext cx="3312368" cy="276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70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982DD-47B2-F76A-EE66-F06CFD95F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9812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2374B2D-D508-7195-01FD-FE9D6815E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3056"/>
            <a:ext cx="2978278" cy="269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488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F37B2-EE8B-84C9-2FB3-1C3E0BAFC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89769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E8734EE-B294-8ABE-3383-475850316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429000"/>
            <a:ext cx="2978278" cy="269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226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3E4D3-FD4B-FF5D-5BD5-22D9484C9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5"/>
          <a:stretch>
            <a:fillRect/>
          </a:stretch>
        </p:blipFill>
        <p:spPr>
          <a:xfrm>
            <a:off x="911424" y="1268760"/>
            <a:ext cx="10845224" cy="33843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6A5A603-8304-ADBD-AC60-06B417502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861048"/>
            <a:ext cx="3312368" cy="2762022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0D455E4-D82C-1E5C-7419-3BC5B42978FE}"/>
              </a:ext>
            </a:extLst>
          </p:cNvPr>
          <p:cNvSpPr/>
          <p:nvPr/>
        </p:nvSpPr>
        <p:spPr bwMode="white">
          <a:xfrm>
            <a:off x="901978" y="2204865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106A742-76D7-1C40-C5B4-71BCCA93DEA5}"/>
              </a:ext>
            </a:extLst>
          </p:cNvPr>
          <p:cNvSpPr/>
          <p:nvPr/>
        </p:nvSpPr>
        <p:spPr bwMode="white">
          <a:xfrm>
            <a:off x="901977" y="3180331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0B95507-F060-5919-7912-59A35DE5CB66}"/>
              </a:ext>
            </a:extLst>
          </p:cNvPr>
          <p:cNvSpPr/>
          <p:nvPr/>
        </p:nvSpPr>
        <p:spPr bwMode="white">
          <a:xfrm>
            <a:off x="695401" y="3916733"/>
            <a:ext cx="28803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0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6E518-7E72-BBB0-8097-8E6D76E45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83120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8A070-9030-6946-8222-30CC428AAD2F}"/>
              </a:ext>
            </a:extLst>
          </p:cNvPr>
          <p:cNvSpPr/>
          <p:nvPr/>
        </p:nvSpPr>
        <p:spPr bwMode="white">
          <a:xfrm>
            <a:off x="10644079" y="5144513"/>
            <a:ext cx="361813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5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8EB3A-5AE4-D118-B733-A5EC6E783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27360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085F472-E226-429A-644C-5E6DF7B3F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85581"/>
            <a:ext cx="2880588" cy="2401982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E622A7-816B-922F-1A13-550A656ACDE4}"/>
              </a:ext>
            </a:extLst>
          </p:cNvPr>
          <p:cNvSpPr/>
          <p:nvPr/>
        </p:nvSpPr>
        <p:spPr bwMode="white">
          <a:xfrm>
            <a:off x="901978" y="2204865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1CB138-BB29-CC15-6965-B51E943EB3F2}"/>
              </a:ext>
            </a:extLst>
          </p:cNvPr>
          <p:cNvSpPr/>
          <p:nvPr/>
        </p:nvSpPr>
        <p:spPr bwMode="white">
          <a:xfrm>
            <a:off x="901977" y="3284984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538B0-39AC-73E8-E469-563A51A8B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54" y="1412776"/>
            <a:ext cx="11340000" cy="309272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9226C4-C101-D655-F02C-292554213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77072"/>
            <a:ext cx="2966944" cy="247399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BB8B902-C5AE-33CB-F7E6-4984FB98A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3860244"/>
            <a:ext cx="2978278" cy="2690818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20C716B-B1DD-0ECE-100D-50A11204C073}"/>
              </a:ext>
            </a:extLst>
          </p:cNvPr>
          <p:cNvSpPr/>
          <p:nvPr/>
        </p:nvSpPr>
        <p:spPr bwMode="white">
          <a:xfrm>
            <a:off x="695400" y="2217053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17E9CCB-B5AD-2FBC-BBC5-81B13328B84C}"/>
              </a:ext>
            </a:extLst>
          </p:cNvPr>
          <p:cNvSpPr/>
          <p:nvPr/>
        </p:nvSpPr>
        <p:spPr bwMode="white">
          <a:xfrm>
            <a:off x="479376" y="3239832"/>
            <a:ext cx="106354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86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72F01-28BF-9A2F-EC79-07ADC4BFC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1340000" cy="289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56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F73F4-C71F-A0DC-91CB-50CC459BB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B201A-5B5F-6B81-61C2-2BE50DC77D3C}"/>
              </a:ext>
            </a:extLst>
          </p:cNvPr>
          <p:cNvSpPr/>
          <p:nvPr/>
        </p:nvSpPr>
        <p:spPr bwMode="white">
          <a:xfrm>
            <a:off x="10443173" y="2557074"/>
            <a:ext cx="361812" cy="3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39DFD-4A60-00B0-3B9E-7AA974E13311}"/>
              </a:ext>
            </a:extLst>
          </p:cNvPr>
          <p:cNvSpPr/>
          <p:nvPr/>
        </p:nvSpPr>
        <p:spPr bwMode="white">
          <a:xfrm>
            <a:off x="4539899" y="5508883"/>
            <a:ext cx="780755" cy="43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8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A2219-D095-AA40-FFD1-9BE40E8BC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729192" cy="301889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91C70C-A9D4-9218-07F0-7CE6F6F0B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861048"/>
            <a:ext cx="4813876" cy="320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6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F9D4D-2EAA-CD77-3E17-33E44F8EB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46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5EE86-DBE0-F748-595F-6F291EBB07E7}"/>
              </a:ext>
            </a:extLst>
          </p:cNvPr>
          <p:cNvSpPr/>
          <p:nvPr/>
        </p:nvSpPr>
        <p:spPr bwMode="white">
          <a:xfrm>
            <a:off x="10125759" y="2493451"/>
            <a:ext cx="371335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75A500-1516-42E8-504C-7F1666DFA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89040"/>
            <a:ext cx="4813876" cy="320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7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2CE5E-DCFF-48E7-6371-3F9ADF617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3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48542-73E9-2986-F3BB-D30F3A63D3F7}"/>
              </a:ext>
            </a:extLst>
          </p:cNvPr>
          <p:cNvSpPr/>
          <p:nvPr/>
        </p:nvSpPr>
        <p:spPr bwMode="white">
          <a:xfrm>
            <a:off x="9681460" y="2623776"/>
            <a:ext cx="771235" cy="43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DC50C3-CE83-9A09-D1C1-B5096651B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84984"/>
            <a:ext cx="4151824" cy="330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776C1-77A9-7742-F626-779545349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782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3DA1729-011A-4CEA-52FE-44C9C5585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13824"/>
            <a:ext cx="5087928" cy="394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31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79610-BA5E-08EF-4CFB-654F9ACCC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869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00423-66F5-54D1-8472-577560E315CF}"/>
              </a:ext>
            </a:extLst>
          </p:cNvPr>
          <p:cNvSpPr/>
          <p:nvPr/>
        </p:nvSpPr>
        <p:spPr bwMode="white">
          <a:xfrm>
            <a:off x="10254896" y="2474349"/>
            <a:ext cx="342770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B60CB9-E657-9C0C-BF10-2D6B434A3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574933"/>
            <a:ext cx="4248472" cy="329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5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2025-06-20T12:10:21Z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