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66" r:id="rId5"/>
    <p:sldId id="365" r:id="rId6"/>
    <p:sldId id="364" r:id="rId7"/>
    <p:sldId id="361" r:id="rId8"/>
    <p:sldId id="360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8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6" r:id="rId28"/>
    <p:sldId id="335" r:id="rId29"/>
    <p:sldId id="331" r:id="rId30"/>
    <p:sldId id="330" r:id="rId31"/>
    <p:sldId id="329" r:id="rId32"/>
    <p:sldId id="328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230" y="2986025"/>
            <a:ext cx="8697539" cy="8859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98179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425" y="2204720"/>
            <a:ext cx="568833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86740" y="4004945"/>
            <a:ext cx="572516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76400" y="3095625"/>
            <a:ext cx="449135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740" y="4763770"/>
            <a:ext cx="572516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740" y="5625465"/>
            <a:ext cx="572516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8667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3143437"/>
            <a:ext cx="2816712" cy="31933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94836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2276872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368" y="3104964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360" y="4022467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8608" y="4697047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10250" y="5623555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00516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2323" y="3053766"/>
            <a:ext cx="329148" cy="35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340000" cy="511553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048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6238" y="1471856"/>
            <a:ext cx="437984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4100883"/>
            <a:ext cx="2861669" cy="239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1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996952"/>
            <a:ext cx="4655880" cy="355173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97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7152" y="1621490"/>
            <a:ext cx="361813" cy="40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140968"/>
            <a:ext cx="4655880" cy="3551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3449206"/>
            <a:ext cx="771234" cy="43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2852936"/>
            <a:ext cx="4176017" cy="3807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3789040"/>
            <a:ext cx="3460443" cy="23249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5860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77562" y="4134336"/>
            <a:ext cx="523677" cy="48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9124" y="5078238"/>
            <a:ext cx="380856" cy="5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8917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85806" y="3356992"/>
            <a:ext cx="5538185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85806" y="5157192"/>
            <a:ext cx="6840760" cy="106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729192" cy="38235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4437112"/>
            <a:ext cx="3168352" cy="2128736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983432" y="2780928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799856" y="2564904"/>
            <a:ext cx="561662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9456" y="3910142"/>
            <a:ext cx="10153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3464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2" y="4399147"/>
            <a:ext cx="1904704" cy="234222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946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360" y="3573016"/>
            <a:ext cx="2283731" cy="280831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917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3448767"/>
            <a:ext cx="2283731" cy="280831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16432"/>
            <a:ext cx="11340000" cy="196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5979" y="1435519"/>
            <a:ext cx="837884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6155" y="2378549"/>
            <a:ext cx="809319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933056"/>
            <a:ext cx="2283731" cy="280831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113540"/>
            <a:ext cx="11340000" cy="108663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83712" y="3361368"/>
            <a:ext cx="609370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27026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7" y="3871309"/>
            <a:ext cx="2180025" cy="272604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2925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8670" y="3364173"/>
            <a:ext cx="847405" cy="3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4074968"/>
            <a:ext cx="2180025" cy="27260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4509120"/>
            <a:ext cx="2194554" cy="2151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0441160" cy="319135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4185307"/>
            <a:ext cx="6408419" cy="2405954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1199456" y="1772816"/>
            <a:ext cx="90010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983432" y="2506123"/>
            <a:ext cx="90010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27448" y="3330174"/>
            <a:ext cx="90010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72816"/>
            <a:ext cx="11340000" cy="22178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846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8367" y="2348880"/>
            <a:ext cx="1136185" cy="57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8367" y="3432377"/>
            <a:ext cx="942619" cy="44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1223" y="3501008"/>
            <a:ext cx="2960728" cy="2548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05863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72" y="1270873"/>
            <a:ext cx="11340000" cy="2992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3437" y="3434184"/>
            <a:ext cx="790277" cy="4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3429000"/>
            <a:ext cx="3920878" cy="2798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8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382938"/>
            <a:ext cx="1028312" cy="43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068960"/>
            <a:ext cx="5303952" cy="348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500571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943076" y="3247471"/>
            <a:ext cx="311101" cy="3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239" y="1520363"/>
            <a:ext cx="1666245" cy="43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2466813"/>
            <a:ext cx="2228010" cy="43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2291421"/>
            <a:ext cx="5375960" cy="3553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23" y="955072"/>
            <a:ext cx="10520954" cy="38164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40" y="3212976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419136"/>
            <a:ext cx="3468528" cy="2438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9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502801"/>
            <a:ext cx="380856" cy="40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573016"/>
            <a:ext cx="5184605" cy="3059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369220"/>
            <a:ext cx="780755" cy="4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212976"/>
            <a:ext cx="4583872" cy="3028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00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3284984"/>
            <a:ext cx="4051492" cy="288031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