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8541B0-080C-8562-AEE2-270B8499F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20" y="3091135"/>
            <a:ext cx="11136560" cy="675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4AB1E-8412-84C5-87C8-A164910D3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00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B317F-B2CE-F0E1-5082-7330568790EA}"/>
              </a:ext>
            </a:extLst>
          </p:cNvPr>
          <p:cNvSpPr/>
          <p:nvPr/>
        </p:nvSpPr>
        <p:spPr bwMode="white">
          <a:xfrm>
            <a:off x="10481259" y="4283813"/>
            <a:ext cx="342769" cy="4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1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0D593-E58F-F23F-576A-2437C1BFD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0BA86-55E6-441B-C7BA-242A4BEB90B8}"/>
              </a:ext>
            </a:extLst>
          </p:cNvPr>
          <p:cNvSpPr/>
          <p:nvPr/>
        </p:nvSpPr>
        <p:spPr bwMode="white">
          <a:xfrm>
            <a:off x="5968110" y="2445728"/>
            <a:ext cx="1980453" cy="42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05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22DC9-8152-F1EB-5010-17608C8EA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60286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A3E4FB7-F286-02DA-8216-2F61B40A0E9A}"/>
              </a:ext>
            </a:extLst>
          </p:cNvPr>
          <p:cNvSpPr/>
          <p:nvPr/>
        </p:nvSpPr>
        <p:spPr bwMode="white">
          <a:xfrm>
            <a:off x="1127448" y="3284984"/>
            <a:ext cx="76328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14896D-EAA1-D162-3A46-F265ED9908DB}"/>
              </a:ext>
            </a:extLst>
          </p:cNvPr>
          <p:cNvSpPr/>
          <p:nvPr/>
        </p:nvSpPr>
        <p:spPr bwMode="white">
          <a:xfrm>
            <a:off x="1487488" y="4221088"/>
            <a:ext cx="76328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86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4341F-B20B-7663-7FA5-F5EDE44398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51066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700DB6E-F460-D988-942D-C112F266DCDD}"/>
              </a:ext>
            </a:extLst>
          </p:cNvPr>
          <p:cNvSpPr/>
          <p:nvPr/>
        </p:nvSpPr>
        <p:spPr bwMode="white">
          <a:xfrm>
            <a:off x="762060" y="2420888"/>
            <a:ext cx="92943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8622365-BD3A-F66F-1264-DA7218E8D2F5}"/>
              </a:ext>
            </a:extLst>
          </p:cNvPr>
          <p:cNvSpPr/>
          <p:nvPr/>
        </p:nvSpPr>
        <p:spPr bwMode="white">
          <a:xfrm>
            <a:off x="1487488" y="3355458"/>
            <a:ext cx="76328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57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45329-5DF6-32D3-578A-DFDBEA030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421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8328B-A181-1B63-3377-71F7CF7B99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825769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63232B6-2191-2557-03D5-60005F8F523A}"/>
              </a:ext>
            </a:extLst>
          </p:cNvPr>
          <p:cNvSpPr/>
          <p:nvPr/>
        </p:nvSpPr>
        <p:spPr bwMode="white">
          <a:xfrm>
            <a:off x="767408" y="2276872"/>
            <a:ext cx="76328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D823204-F39D-0CF8-9129-AEAAD1A5EF61}"/>
              </a:ext>
            </a:extLst>
          </p:cNvPr>
          <p:cNvSpPr/>
          <p:nvPr/>
        </p:nvSpPr>
        <p:spPr bwMode="white">
          <a:xfrm>
            <a:off x="738318" y="3104964"/>
            <a:ext cx="895808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1F13FAE-20DE-DBD7-8419-FD57308282D8}"/>
              </a:ext>
            </a:extLst>
          </p:cNvPr>
          <p:cNvSpPr/>
          <p:nvPr/>
        </p:nvSpPr>
        <p:spPr bwMode="white">
          <a:xfrm>
            <a:off x="479376" y="4018878"/>
            <a:ext cx="106571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EAEAF22-B659-5CDC-9693-4A993379454F}"/>
              </a:ext>
            </a:extLst>
          </p:cNvPr>
          <p:cNvSpPr/>
          <p:nvPr/>
        </p:nvSpPr>
        <p:spPr bwMode="white">
          <a:xfrm>
            <a:off x="767408" y="4938627"/>
            <a:ext cx="84969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7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C0E5B-21F3-2187-7931-0E2181227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81BF7D-A7C0-8737-2088-C6A320F347DC}"/>
              </a:ext>
            </a:extLst>
          </p:cNvPr>
          <p:cNvSpPr/>
          <p:nvPr/>
        </p:nvSpPr>
        <p:spPr bwMode="white">
          <a:xfrm>
            <a:off x="5111183" y="4017816"/>
            <a:ext cx="209471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230BCD-0F08-66A7-BEB4-E95F72FEFDFF}"/>
              </a:ext>
            </a:extLst>
          </p:cNvPr>
          <p:cNvSpPr/>
          <p:nvPr/>
        </p:nvSpPr>
        <p:spPr bwMode="white">
          <a:xfrm>
            <a:off x="7929521" y="4008280"/>
            <a:ext cx="552240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7A432-5A1F-51BC-D948-027C105EE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546028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B3C7EB-2479-2602-D47F-70570C768BD1}"/>
              </a:ext>
            </a:extLst>
          </p:cNvPr>
          <p:cNvSpPr/>
          <p:nvPr/>
        </p:nvSpPr>
        <p:spPr bwMode="white">
          <a:xfrm>
            <a:off x="9639523" y="4644638"/>
            <a:ext cx="288543" cy="3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19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6139F-55E8-C1EA-5096-1B5AD2AB6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8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5F2A62-98C8-D64E-47EA-98753B6DEF8F}"/>
              </a:ext>
            </a:extLst>
          </p:cNvPr>
          <p:cNvSpPr/>
          <p:nvPr/>
        </p:nvSpPr>
        <p:spPr bwMode="white">
          <a:xfrm>
            <a:off x="10452695" y="4139119"/>
            <a:ext cx="342770" cy="4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80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54C0C-B0AB-7B82-FD19-1BA8AA107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8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FB1B0-C33C-D326-30A3-79EB90DD9874}"/>
              </a:ext>
            </a:extLst>
          </p:cNvPr>
          <p:cNvSpPr/>
          <p:nvPr/>
        </p:nvSpPr>
        <p:spPr bwMode="white">
          <a:xfrm>
            <a:off x="5472997" y="3233383"/>
            <a:ext cx="2942115" cy="45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8DB4A5-49BD-F57E-49FF-34865DCBE4AC}"/>
              </a:ext>
            </a:extLst>
          </p:cNvPr>
          <p:cNvSpPr/>
          <p:nvPr/>
        </p:nvSpPr>
        <p:spPr bwMode="white">
          <a:xfrm>
            <a:off x="5958589" y="4119035"/>
            <a:ext cx="2713602" cy="4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50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A82F0-DBF5-B179-C8FA-2E75443F0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4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584832-5025-19E2-B23B-70FA09FE5DD2}"/>
              </a:ext>
            </a:extLst>
          </p:cNvPr>
          <p:cNvSpPr/>
          <p:nvPr/>
        </p:nvSpPr>
        <p:spPr bwMode="white">
          <a:xfrm>
            <a:off x="10471738" y="2502616"/>
            <a:ext cx="342770" cy="4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98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8929B-1085-907F-3C0C-A75956BA4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36" y="1392443"/>
            <a:ext cx="11340000" cy="2707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97D90A-5347-474B-34AA-82746A3B0863}"/>
              </a:ext>
            </a:extLst>
          </p:cNvPr>
          <p:cNvSpPr/>
          <p:nvPr/>
        </p:nvSpPr>
        <p:spPr bwMode="white">
          <a:xfrm>
            <a:off x="5091491" y="2564904"/>
            <a:ext cx="2009017" cy="4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369AA0-272A-BB10-8EFB-08CD15006C31}"/>
              </a:ext>
            </a:extLst>
          </p:cNvPr>
          <p:cNvSpPr/>
          <p:nvPr/>
        </p:nvSpPr>
        <p:spPr bwMode="white">
          <a:xfrm>
            <a:off x="5919854" y="3441867"/>
            <a:ext cx="1999496" cy="4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07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70227-EACD-DC4E-1789-AE777EBC2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511411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4557D12-668D-1B77-6A5C-68EA0142CA34}"/>
              </a:ext>
            </a:extLst>
          </p:cNvPr>
          <p:cNvSpPr/>
          <p:nvPr/>
        </p:nvSpPr>
        <p:spPr bwMode="white">
          <a:xfrm>
            <a:off x="983432" y="4077072"/>
            <a:ext cx="813690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6E729-82A1-9ACB-AA24-A55878500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744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385A54-5952-585C-CAE2-D9D03D922749}"/>
              </a:ext>
            </a:extLst>
          </p:cNvPr>
          <p:cNvSpPr/>
          <p:nvPr/>
        </p:nvSpPr>
        <p:spPr bwMode="white">
          <a:xfrm>
            <a:off x="10500302" y="4122480"/>
            <a:ext cx="342769" cy="3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6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2025-06-22T01:40:09Z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