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4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33A3C89-8612-190B-7087-6B31C09CB8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7783" y="1819050"/>
            <a:ext cx="8116433" cy="321989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934586-8C93-495E-7AD5-5BDDEF8CA2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757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88BDEF-EB02-4055-EF9F-6D436B75FD0A}"/>
              </a:ext>
            </a:extLst>
          </p:cNvPr>
          <p:cNvSpPr/>
          <p:nvPr/>
        </p:nvSpPr>
        <p:spPr bwMode="white">
          <a:xfrm>
            <a:off x="5054055" y="2873990"/>
            <a:ext cx="681905" cy="1131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9633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796D94-DC27-32CB-123A-09E5EEABF8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12776"/>
            <a:ext cx="11340000" cy="4619587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E423484-A891-5C08-2E2F-E29B9F8CB138}"/>
              </a:ext>
            </a:extLst>
          </p:cNvPr>
          <p:cNvSpPr/>
          <p:nvPr/>
        </p:nvSpPr>
        <p:spPr bwMode="white">
          <a:xfrm>
            <a:off x="983432" y="3645024"/>
            <a:ext cx="4464496" cy="718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5BB79DE-9295-8B6F-E9C7-E942359DE7EC}"/>
              </a:ext>
            </a:extLst>
          </p:cNvPr>
          <p:cNvSpPr/>
          <p:nvPr/>
        </p:nvSpPr>
        <p:spPr bwMode="white">
          <a:xfrm>
            <a:off x="1343472" y="4581128"/>
            <a:ext cx="4464496" cy="718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732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C43A0D-FF94-32EC-4D77-AE756E919F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84784"/>
            <a:ext cx="11340000" cy="4558289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5E970CD-6459-BE98-D574-970DD1C2A744}"/>
              </a:ext>
            </a:extLst>
          </p:cNvPr>
          <p:cNvSpPr/>
          <p:nvPr/>
        </p:nvSpPr>
        <p:spPr bwMode="white">
          <a:xfrm>
            <a:off x="551384" y="2492896"/>
            <a:ext cx="9937104" cy="718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A28AD4C5-76F5-0F50-CCC6-70D9893379E0}"/>
              </a:ext>
            </a:extLst>
          </p:cNvPr>
          <p:cNvSpPr/>
          <p:nvPr/>
        </p:nvSpPr>
        <p:spPr bwMode="white">
          <a:xfrm>
            <a:off x="1847528" y="3213929"/>
            <a:ext cx="4464496" cy="718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6B1FDE97-89DF-9660-8EDA-C0B64FB4B54F}"/>
              </a:ext>
            </a:extLst>
          </p:cNvPr>
          <p:cNvSpPr/>
          <p:nvPr/>
        </p:nvSpPr>
        <p:spPr bwMode="white">
          <a:xfrm>
            <a:off x="1847528" y="4149080"/>
            <a:ext cx="4464496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1592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 animBg="1"/>
      <p:bldP spid="2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B0F054-9982-424A-688D-CF36390A99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24744"/>
            <a:ext cx="11340000" cy="5555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5420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B01A5A-3304-9AFC-E884-017EA26022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908720"/>
            <a:ext cx="10855800" cy="5868000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4534E92-02CC-979F-1930-73CB08F069ED}"/>
              </a:ext>
            </a:extLst>
          </p:cNvPr>
          <p:cNvSpPr/>
          <p:nvPr/>
        </p:nvSpPr>
        <p:spPr bwMode="white">
          <a:xfrm>
            <a:off x="1193304" y="2780928"/>
            <a:ext cx="5766792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D0D93392-D84B-3A96-A99A-7D624948C720}"/>
              </a:ext>
            </a:extLst>
          </p:cNvPr>
          <p:cNvSpPr/>
          <p:nvPr/>
        </p:nvSpPr>
        <p:spPr bwMode="white">
          <a:xfrm>
            <a:off x="983432" y="3933056"/>
            <a:ext cx="590465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83B8A4ED-9B02-03DD-F4D1-8026256956C2}"/>
              </a:ext>
            </a:extLst>
          </p:cNvPr>
          <p:cNvSpPr/>
          <p:nvPr/>
        </p:nvSpPr>
        <p:spPr bwMode="white">
          <a:xfrm>
            <a:off x="1991544" y="4725144"/>
            <a:ext cx="4464496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F3BCBE52-7123-84EC-AC3D-717CADAB7AC5}"/>
              </a:ext>
            </a:extLst>
          </p:cNvPr>
          <p:cNvSpPr/>
          <p:nvPr/>
        </p:nvSpPr>
        <p:spPr bwMode="white">
          <a:xfrm>
            <a:off x="1631504" y="6058252"/>
            <a:ext cx="4464496" cy="718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4287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4" grpId="0" animBg="1"/>
      <p:bldP spid="25" grpId="0" animBg="1"/>
      <p:bldP spid="2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8B1F6D-AC8D-FD38-2312-7604354282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40768"/>
            <a:ext cx="11340000" cy="4252500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85A20E7-6AE9-0695-03F8-9BBB3CF4D533}"/>
              </a:ext>
            </a:extLst>
          </p:cNvPr>
          <p:cNvSpPr/>
          <p:nvPr/>
        </p:nvSpPr>
        <p:spPr bwMode="white">
          <a:xfrm>
            <a:off x="9178021" y="3284984"/>
            <a:ext cx="734403" cy="1067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42D3F8-6959-A588-381C-6707159E4C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14117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A4EFE38-5E2A-4303-72F1-058356F780D1}"/>
              </a:ext>
            </a:extLst>
          </p:cNvPr>
          <p:cNvSpPr/>
          <p:nvPr/>
        </p:nvSpPr>
        <p:spPr bwMode="white">
          <a:xfrm>
            <a:off x="10414609" y="4223901"/>
            <a:ext cx="437984" cy="390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3543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8CD19F-D1EA-5354-0C9F-90D8E4D346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340768"/>
            <a:ext cx="11340000" cy="3591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958405-C8FE-4B12-A427-23D9D76D23E4}"/>
              </a:ext>
            </a:extLst>
          </p:cNvPr>
          <p:cNvSpPr/>
          <p:nvPr/>
        </p:nvSpPr>
        <p:spPr bwMode="white">
          <a:xfrm>
            <a:off x="6941445" y="2950526"/>
            <a:ext cx="323727" cy="390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C9DDDE2-C4C1-38FC-B38B-992556C6A584}"/>
              </a:ext>
            </a:extLst>
          </p:cNvPr>
          <p:cNvSpPr/>
          <p:nvPr/>
        </p:nvSpPr>
        <p:spPr bwMode="white">
          <a:xfrm>
            <a:off x="6170211" y="4207852"/>
            <a:ext cx="323727" cy="390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9067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AE8EC9-463D-3E9B-556E-A6CA7F5909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6379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BC348E3-C866-0C9E-BE9F-51F60E4573D0}"/>
              </a:ext>
            </a:extLst>
          </p:cNvPr>
          <p:cNvSpPr/>
          <p:nvPr/>
        </p:nvSpPr>
        <p:spPr bwMode="white">
          <a:xfrm>
            <a:off x="10452695" y="2586468"/>
            <a:ext cx="371335" cy="400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A5E9530-0560-D848-888B-8A1085850256}"/>
              </a:ext>
            </a:extLst>
          </p:cNvPr>
          <p:cNvSpPr/>
          <p:nvPr/>
        </p:nvSpPr>
        <p:spPr bwMode="white">
          <a:xfrm>
            <a:off x="6444181" y="5111323"/>
            <a:ext cx="314206" cy="390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2506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75F34B-04D6-820B-8B2E-96778B3560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340768"/>
            <a:ext cx="11340000" cy="4469294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4867E34-A0E5-864C-682E-1221D688E0E8}"/>
              </a:ext>
            </a:extLst>
          </p:cNvPr>
          <p:cNvSpPr/>
          <p:nvPr/>
        </p:nvSpPr>
        <p:spPr bwMode="white">
          <a:xfrm>
            <a:off x="1199456" y="3214588"/>
            <a:ext cx="4464496" cy="718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0E66589-F7A0-5265-EACC-AE48FA04556B}"/>
              </a:ext>
            </a:extLst>
          </p:cNvPr>
          <p:cNvSpPr/>
          <p:nvPr/>
        </p:nvSpPr>
        <p:spPr bwMode="white">
          <a:xfrm>
            <a:off x="1415480" y="4221088"/>
            <a:ext cx="4464496" cy="718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4224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476BF9-D53E-D890-03B8-4834402F9E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452838"/>
            <a:ext cx="11340000" cy="3952323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D181063-B1D5-3257-6A17-D29BE430B5AF}"/>
              </a:ext>
            </a:extLst>
          </p:cNvPr>
          <p:cNvSpPr/>
          <p:nvPr/>
        </p:nvSpPr>
        <p:spPr bwMode="white">
          <a:xfrm>
            <a:off x="1141721" y="2492896"/>
            <a:ext cx="4464496" cy="718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A5D037B-C9EC-A949-D010-EA090E622981}"/>
              </a:ext>
            </a:extLst>
          </p:cNvPr>
          <p:cNvSpPr/>
          <p:nvPr/>
        </p:nvSpPr>
        <p:spPr bwMode="white">
          <a:xfrm>
            <a:off x="1343472" y="3516278"/>
            <a:ext cx="4464496" cy="1280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523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0FE0D7-CA8E-98AD-70DA-9292127295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468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6C1B01-36B1-D1F1-CE50-8E65A5D9A625}"/>
              </a:ext>
            </a:extLst>
          </p:cNvPr>
          <p:cNvSpPr/>
          <p:nvPr/>
        </p:nvSpPr>
        <p:spPr bwMode="white">
          <a:xfrm>
            <a:off x="3711536" y="4509120"/>
            <a:ext cx="3896632" cy="59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1305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E7B3C1-8861-23F3-02B6-5A10E61006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052736"/>
            <a:ext cx="10567592" cy="5868000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ABACBDE-31F8-8B98-02EE-2D8473DA2729}"/>
              </a:ext>
            </a:extLst>
          </p:cNvPr>
          <p:cNvSpPr/>
          <p:nvPr/>
        </p:nvSpPr>
        <p:spPr bwMode="white">
          <a:xfrm>
            <a:off x="10046384" y="5482587"/>
            <a:ext cx="346042" cy="372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734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67</cp:revision>
  <dcterms:created xsi:type="dcterms:W3CDTF">2015-09-16T06:44:00Z</dcterms:created>
  <dcterms:modified xsi:type="dcterms:W3CDTF">2025-06-22T01:38:36Z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