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901CB2-C1C1-4614-698D-E961F780C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6" y="3171548"/>
            <a:ext cx="11568608" cy="514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AA706-15CD-186D-8012-D442FFBD4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55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99CF0D9-900B-CBCA-7AC3-C5E381864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177702"/>
            <a:ext cx="3678558" cy="239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91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84229-3478-3187-1E44-0F9FB7105F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8698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1E6C2-1EA6-8491-FA9C-1139EDB5708D}"/>
              </a:ext>
            </a:extLst>
          </p:cNvPr>
          <p:cNvSpPr/>
          <p:nvPr/>
        </p:nvSpPr>
        <p:spPr bwMode="white">
          <a:xfrm>
            <a:off x="3202499" y="3404445"/>
            <a:ext cx="323727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214ADD-B129-5BAC-4FAC-2AC38B6BFF3A}"/>
              </a:ext>
            </a:extLst>
          </p:cNvPr>
          <p:cNvSpPr/>
          <p:nvPr/>
        </p:nvSpPr>
        <p:spPr bwMode="white">
          <a:xfrm>
            <a:off x="6211265" y="3404445"/>
            <a:ext cx="314206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1C2C3A-0D6D-0357-450D-6C030957A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986" y="4138588"/>
            <a:ext cx="3678558" cy="239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5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6A422-CE38-1E56-7B9F-4051EA523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81410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FBAA169-C85A-ECC1-D133-7691332EC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177702"/>
            <a:ext cx="3678558" cy="239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3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3581A-D93F-99DF-76DA-F812412E4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74166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C3494B9-02F4-4915-5B87-BE6EC173D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397235"/>
            <a:ext cx="3678558" cy="239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79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BB6D2-D8D4-A1BF-5D59-5787C2397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13934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1C83EE-8DA0-275A-4506-DE340BB30A79}"/>
              </a:ext>
            </a:extLst>
          </p:cNvPr>
          <p:cNvSpPr/>
          <p:nvPr/>
        </p:nvSpPr>
        <p:spPr bwMode="white">
          <a:xfrm>
            <a:off x="1271464" y="2060848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787E4D9-E733-66F9-758F-F702EE400213}"/>
              </a:ext>
            </a:extLst>
          </p:cNvPr>
          <p:cNvSpPr/>
          <p:nvPr/>
        </p:nvSpPr>
        <p:spPr bwMode="white">
          <a:xfrm>
            <a:off x="1305600" y="2852936"/>
            <a:ext cx="486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9050169-7CBF-084A-03B3-376BE4801390}"/>
              </a:ext>
            </a:extLst>
          </p:cNvPr>
          <p:cNvSpPr/>
          <p:nvPr/>
        </p:nvSpPr>
        <p:spPr bwMode="white">
          <a:xfrm>
            <a:off x="1127448" y="3820998"/>
            <a:ext cx="9361040" cy="119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7A0320A-A923-9343-A1C8-DDBD08AE4417}"/>
              </a:ext>
            </a:extLst>
          </p:cNvPr>
          <p:cNvSpPr/>
          <p:nvPr/>
        </p:nvSpPr>
        <p:spPr bwMode="white">
          <a:xfrm>
            <a:off x="1305600" y="5138863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7D1243E-A960-D716-0252-0C6D03C4C03E}"/>
              </a:ext>
            </a:extLst>
          </p:cNvPr>
          <p:cNvSpPr/>
          <p:nvPr/>
        </p:nvSpPr>
        <p:spPr bwMode="white">
          <a:xfrm>
            <a:off x="1288038" y="5949280"/>
            <a:ext cx="8552378" cy="6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2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1C5FA-1E30-1F35-1D35-DD0013BE7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229513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5F036122-9516-450E-CB4A-617A3A51DF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714" y="1601644"/>
            <a:ext cx="3174662" cy="370776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8196EE-7330-02C1-1205-DEBFC03FAF9A}"/>
              </a:ext>
            </a:extLst>
          </p:cNvPr>
          <p:cNvSpPr/>
          <p:nvPr/>
        </p:nvSpPr>
        <p:spPr bwMode="white">
          <a:xfrm>
            <a:off x="479376" y="2276872"/>
            <a:ext cx="75608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AF4B948-88AB-A20B-3F85-42E70F51A2BD}"/>
              </a:ext>
            </a:extLst>
          </p:cNvPr>
          <p:cNvSpPr/>
          <p:nvPr/>
        </p:nvSpPr>
        <p:spPr bwMode="white">
          <a:xfrm>
            <a:off x="8616280" y="1691958"/>
            <a:ext cx="3096344" cy="382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7D2F484-0718-C28A-5F2F-A85339DB3B3F}"/>
              </a:ext>
            </a:extLst>
          </p:cNvPr>
          <p:cNvSpPr/>
          <p:nvPr/>
        </p:nvSpPr>
        <p:spPr bwMode="white">
          <a:xfrm>
            <a:off x="479376" y="3197452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7AF3578-A414-36C2-6321-9B64DADB03AC}"/>
              </a:ext>
            </a:extLst>
          </p:cNvPr>
          <p:cNvSpPr/>
          <p:nvPr/>
        </p:nvSpPr>
        <p:spPr bwMode="white">
          <a:xfrm>
            <a:off x="551384" y="3933057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060B39B-219C-2F83-5557-212B9E1358F8}"/>
              </a:ext>
            </a:extLst>
          </p:cNvPr>
          <p:cNvSpPr/>
          <p:nvPr/>
        </p:nvSpPr>
        <p:spPr bwMode="white">
          <a:xfrm>
            <a:off x="479376" y="4853637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24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44CA8-6671-0FD5-368F-E62463AF4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566388"/>
          </a:xfrm>
          <a:prstGeom prst="rect">
            <a:avLst/>
          </a:prstGeom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30B50418-0BD8-2433-E4B7-797832D26C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907" y="1669508"/>
            <a:ext cx="3587093" cy="3518984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A245513-ED3F-0B6F-8F22-66F651E7E3E0}"/>
              </a:ext>
            </a:extLst>
          </p:cNvPr>
          <p:cNvSpPr/>
          <p:nvPr/>
        </p:nvSpPr>
        <p:spPr bwMode="white">
          <a:xfrm>
            <a:off x="8544272" y="2475890"/>
            <a:ext cx="3461416" cy="282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D47C435-505C-2E5E-CEC3-A73F26BF673F}"/>
              </a:ext>
            </a:extLst>
          </p:cNvPr>
          <p:cNvSpPr/>
          <p:nvPr/>
        </p:nvSpPr>
        <p:spPr bwMode="white">
          <a:xfrm>
            <a:off x="551384" y="2475890"/>
            <a:ext cx="40324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7CD74CE-3840-6E10-E6D3-2D053C951407}"/>
              </a:ext>
            </a:extLst>
          </p:cNvPr>
          <p:cNvSpPr/>
          <p:nvPr/>
        </p:nvSpPr>
        <p:spPr bwMode="white">
          <a:xfrm>
            <a:off x="4583832" y="2420888"/>
            <a:ext cx="28803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AA92F02-F3B7-5128-743B-445A94605BCD}"/>
              </a:ext>
            </a:extLst>
          </p:cNvPr>
          <p:cNvSpPr/>
          <p:nvPr/>
        </p:nvSpPr>
        <p:spPr bwMode="white">
          <a:xfrm>
            <a:off x="393934" y="3367487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98C15DB-187C-1290-397A-4BE9C46B52A9}"/>
              </a:ext>
            </a:extLst>
          </p:cNvPr>
          <p:cNvSpPr/>
          <p:nvPr/>
        </p:nvSpPr>
        <p:spPr bwMode="white">
          <a:xfrm>
            <a:off x="551383" y="4286585"/>
            <a:ext cx="768089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77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A7EC1-68E3-49F3-5596-6A19EF0BE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33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163A50-56A4-AECF-5060-4BB78C8280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284984"/>
            <a:ext cx="5420852" cy="33029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4DDD6-BD1F-D986-0A83-026033560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7510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E60A20-7B1A-058C-7226-B148CA0C19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212976"/>
            <a:ext cx="5420852" cy="330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52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F9886-6D31-1371-2170-8675FF48B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9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6F8B800-9425-992B-6611-9D7D8A8474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4149080"/>
            <a:ext cx="4120869" cy="251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731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6DB25-4A51-4C61-C7F6-932A855EA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4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9AF63F-175A-575F-381A-54438C8CF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007" y="3863925"/>
            <a:ext cx="3807986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80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B8B17-4D69-F78C-32DC-54A1F4C88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29739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F0B2C58-6CBE-7FFA-2112-4A4A1743BC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39" y="3140968"/>
            <a:ext cx="4379207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545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6DA0F-3D33-6792-B571-EE68E853A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61" y="1182636"/>
            <a:ext cx="11340000" cy="5191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6BFE64-D621-F3F4-2A8A-859550C40ED5}"/>
              </a:ext>
            </a:extLst>
          </p:cNvPr>
          <p:cNvSpPr/>
          <p:nvPr/>
        </p:nvSpPr>
        <p:spPr bwMode="white">
          <a:xfrm>
            <a:off x="438570" y="2204864"/>
            <a:ext cx="40012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AD44D3-0754-ACFA-173A-4A45EF7355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4419928"/>
            <a:ext cx="4120869" cy="2510872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3259B48-53B7-F72D-2AFA-F0FF0B9AA32D}"/>
              </a:ext>
            </a:extLst>
          </p:cNvPr>
          <p:cNvSpPr/>
          <p:nvPr/>
        </p:nvSpPr>
        <p:spPr bwMode="white">
          <a:xfrm>
            <a:off x="4367808" y="2204864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7C0A210-317D-D415-087B-F361EA42CACC}"/>
              </a:ext>
            </a:extLst>
          </p:cNvPr>
          <p:cNvSpPr/>
          <p:nvPr/>
        </p:nvSpPr>
        <p:spPr bwMode="white">
          <a:xfrm>
            <a:off x="551384" y="3060368"/>
            <a:ext cx="4104456" cy="58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8357D09-E585-F5EE-157F-B1033ECE9310}"/>
              </a:ext>
            </a:extLst>
          </p:cNvPr>
          <p:cNvSpPr/>
          <p:nvPr/>
        </p:nvSpPr>
        <p:spPr bwMode="white">
          <a:xfrm>
            <a:off x="551384" y="3957092"/>
            <a:ext cx="9649072" cy="58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B10A59D-00C9-F252-1184-112DFF5CB646}"/>
              </a:ext>
            </a:extLst>
          </p:cNvPr>
          <p:cNvSpPr/>
          <p:nvPr/>
        </p:nvSpPr>
        <p:spPr bwMode="white">
          <a:xfrm>
            <a:off x="438570" y="4797152"/>
            <a:ext cx="4104456" cy="58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C9D7DC8-98DB-2A8A-FD49-7D7A7EBA75D8}"/>
              </a:ext>
            </a:extLst>
          </p:cNvPr>
          <p:cNvSpPr/>
          <p:nvPr/>
        </p:nvSpPr>
        <p:spPr bwMode="white">
          <a:xfrm>
            <a:off x="500900" y="5673317"/>
            <a:ext cx="6315180" cy="58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48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25984-7163-1FB4-828E-93BA2EAA5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0782519" cy="55709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9D4DB15-CD4B-E857-4A22-1B63BADE1F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789040"/>
            <a:ext cx="3587119" cy="2772228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FF4200-C597-D71D-628D-1388A624694B}"/>
              </a:ext>
            </a:extLst>
          </p:cNvPr>
          <p:cNvSpPr/>
          <p:nvPr/>
        </p:nvSpPr>
        <p:spPr bwMode="white">
          <a:xfrm>
            <a:off x="623392" y="2276872"/>
            <a:ext cx="208823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C5A1950-A526-0228-E40C-E46F17A6FA96}"/>
              </a:ext>
            </a:extLst>
          </p:cNvPr>
          <p:cNvSpPr/>
          <p:nvPr/>
        </p:nvSpPr>
        <p:spPr bwMode="white">
          <a:xfrm>
            <a:off x="2695855" y="2204864"/>
            <a:ext cx="4104456" cy="14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0A2E5EC-451D-D2C7-9CF5-D5B338B0D84E}"/>
              </a:ext>
            </a:extLst>
          </p:cNvPr>
          <p:cNvSpPr/>
          <p:nvPr/>
        </p:nvSpPr>
        <p:spPr bwMode="white">
          <a:xfrm>
            <a:off x="479376" y="3804698"/>
            <a:ext cx="8784976" cy="58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01375E7-2B06-FFF0-3884-65262CDCDCCA}"/>
              </a:ext>
            </a:extLst>
          </p:cNvPr>
          <p:cNvSpPr/>
          <p:nvPr/>
        </p:nvSpPr>
        <p:spPr bwMode="white">
          <a:xfrm>
            <a:off x="479376" y="4993880"/>
            <a:ext cx="2088232" cy="160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5D03A59-DD9C-AD4A-1EE1-1B6996EDDFC6}"/>
              </a:ext>
            </a:extLst>
          </p:cNvPr>
          <p:cNvSpPr/>
          <p:nvPr/>
        </p:nvSpPr>
        <p:spPr bwMode="white">
          <a:xfrm>
            <a:off x="2618925" y="4803885"/>
            <a:ext cx="4104456" cy="196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32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F8642-DC16-7D03-0B20-E09164769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4742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ACA5583-60A4-C6B7-3A1D-59F0F19A4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1655775"/>
            <a:ext cx="4379207" cy="338437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C1A3B2-A5CB-2BB8-E7F6-7751307B56B1}"/>
              </a:ext>
            </a:extLst>
          </p:cNvPr>
          <p:cNvSpPr/>
          <p:nvPr/>
        </p:nvSpPr>
        <p:spPr bwMode="white">
          <a:xfrm>
            <a:off x="716742" y="3933056"/>
            <a:ext cx="609933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58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2025-06-21T09:37:30Z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