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8" r:id="rId4"/>
    <p:sldId id="336" r:id="rId5"/>
    <p:sldId id="334" r:id="rId6"/>
    <p:sldId id="333" r:id="rId7"/>
    <p:sldId id="332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C83FED-E222-CFA0-521B-F037D8C89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40" y="3100319"/>
            <a:ext cx="10776520" cy="6573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0283E-FE00-B8E6-F032-46A55144A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2495"/>
            <a:ext cx="11340000" cy="389301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36A2F9-CB27-154B-25CF-D4701951230D}"/>
              </a:ext>
            </a:extLst>
          </p:cNvPr>
          <p:cNvSpPr/>
          <p:nvPr/>
        </p:nvSpPr>
        <p:spPr bwMode="white">
          <a:xfrm>
            <a:off x="551384" y="2636912"/>
            <a:ext cx="106571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55D934-1F28-E663-9EB0-448D0AF0347C}"/>
              </a:ext>
            </a:extLst>
          </p:cNvPr>
          <p:cNvSpPr/>
          <p:nvPr/>
        </p:nvSpPr>
        <p:spPr bwMode="white">
          <a:xfrm>
            <a:off x="1055440" y="3717032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4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5AB80-7194-A05B-5B61-8C84A80F5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31" y="1268760"/>
            <a:ext cx="1090413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46BDAD4-7EF5-6726-16BA-49B4F54D1F34}"/>
              </a:ext>
            </a:extLst>
          </p:cNvPr>
          <p:cNvSpPr/>
          <p:nvPr/>
        </p:nvSpPr>
        <p:spPr bwMode="white">
          <a:xfrm>
            <a:off x="911424" y="3415998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98B963-12B2-B366-AE0B-681A1CC1C7A8}"/>
              </a:ext>
            </a:extLst>
          </p:cNvPr>
          <p:cNvSpPr/>
          <p:nvPr/>
        </p:nvSpPr>
        <p:spPr bwMode="white">
          <a:xfrm>
            <a:off x="911424" y="4293096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F095DC-0D81-DDEC-BF5F-ADB560532FDC}"/>
              </a:ext>
            </a:extLst>
          </p:cNvPr>
          <p:cNvSpPr/>
          <p:nvPr/>
        </p:nvSpPr>
        <p:spPr bwMode="white">
          <a:xfrm>
            <a:off x="1127448" y="5390892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57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F1BA9-1437-0464-0B88-FDE4EA492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90" y="1268760"/>
            <a:ext cx="11340000" cy="495686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3D347F-7128-7FCD-4DA6-B5D82756CE3C}"/>
              </a:ext>
            </a:extLst>
          </p:cNvPr>
          <p:cNvSpPr/>
          <p:nvPr/>
        </p:nvSpPr>
        <p:spPr bwMode="white">
          <a:xfrm>
            <a:off x="623392" y="2564904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730EC7-34A4-59D4-CAD7-534C92B3CD39}"/>
              </a:ext>
            </a:extLst>
          </p:cNvPr>
          <p:cNvSpPr/>
          <p:nvPr/>
        </p:nvSpPr>
        <p:spPr bwMode="white">
          <a:xfrm>
            <a:off x="881390" y="3429000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A20713-C554-5697-7A7D-C706B0965618}"/>
              </a:ext>
            </a:extLst>
          </p:cNvPr>
          <p:cNvSpPr/>
          <p:nvPr/>
        </p:nvSpPr>
        <p:spPr bwMode="white">
          <a:xfrm>
            <a:off x="623392" y="4395264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FFC286F-D32C-8DD4-06CE-74486CFFB038}"/>
              </a:ext>
            </a:extLst>
          </p:cNvPr>
          <p:cNvSpPr/>
          <p:nvPr/>
        </p:nvSpPr>
        <p:spPr bwMode="white">
          <a:xfrm>
            <a:off x="881390" y="5577552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43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C6B78-9724-CBF9-61C9-3E9399C18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80" y="1079984"/>
            <a:ext cx="11340000" cy="42017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BC96C23-CE0D-9F05-3B41-1181C5310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077072"/>
            <a:ext cx="11340000" cy="340796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7C63BD-8E01-FEA5-85FD-C48F7075A96B}"/>
              </a:ext>
            </a:extLst>
          </p:cNvPr>
          <p:cNvSpPr/>
          <p:nvPr/>
        </p:nvSpPr>
        <p:spPr bwMode="white">
          <a:xfrm>
            <a:off x="1487488" y="3573016"/>
            <a:ext cx="5472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0BA52-A55F-88A5-EF95-CAD69230F66F}"/>
              </a:ext>
            </a:extLst>
          </p:cNvPr>
          <p:cNvSpPr/>
          <p:nvPr/>
        </p:nvSpPr>
        <p:spPr bwMode="white">
          <a:xfrm>
            <a:off x="1436423" y="5589240"/>
            <a:ext cx="5472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F22A5-D11C-93AC-C2B0-7AEB7D3CF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1368016"/>
            <a:ext cx="11340000" cy="32527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A3F64AF-C429-C9DE-9643-E4FEA94D2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73016"/>
            <a:ext cx="11340000" cy="309761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1E8A83-482C-1956-AC19-B8E7FC82A8A9}"/>
              </a:ext>
            </a:extLst>
          </p:cNvPr>
          <p:cNvSpPr/>
          <p:nvPr/>
        </p:nvSpPr>
        <p:spPr bwMode="white">
          <a:xfrm>
            <a:off x="948130" y="2708920"/>
            <a:ext cx="6299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8010EA-6A0E-EE50-6E7F-ED0FCB19D0C9}"/>
              </a:ext>
            </a:extLst>
          </p:cNvPr>
          <p:cNvSpPr/>
          <p:nvPr/>
        </p:nvSpPr>
        <p:spPr bwMode="white">
          <a:xfrm>
            <a:off x="1079332" y="4928675"/>
            <a:ext cx="6299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0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FB37C-5A86-8444-3D42-16627CB88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07" y="1079984"/>
            <a:ext cx="11340000" cy="33124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9337DA-3423-8F06-AA0E-53C52EC42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356992"/>
            <a:ext cx="11340000" cy="44285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73077A-6B26-7E4E-28D2-C6B464D84110}"/>
              </a:ext>
            </a:extLst>
          </p:cNvPr>
          <p:cNvSpPr/>
          <p:nvPr/>
        </p:nvSpPr>
        <p:spPr bwMode="white">
          <a:xfrm>
            <a:off x="852369" y="2412184"/>
            <a:ext cx="6299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68032-4CEB-7F98-7280-45BF20D49E92}"/>
              </a:ext>
            </a:extLst>
          </p:cNvPr>
          <p:cNvSpPr/>
          <p:nvPr/>
        </p:nvSpPr>
        <p:spPr bwMode="white">
          <a:xfrm>
            <a:off x="995464" y="5247240"/>
            <a:ext cx="9204992" cy="16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5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441AF-22A9-6FF5-0C2F-34E581036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22147"/>
            <a:ext cx="11340000" cy="42137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75E8FE-AE59-2F0B-01BC-BA84948E3A14}"/>
              </a:ext>
            </a:extLst>
          </p:cNvPr>
          <p:cNvSpPr/>
          <p:nvPr/>
        </p:nvSpPr>
        <p:spPr bwMode="white">
          <a:xfrm>
            <a:off x="948130" y="2708920"/>
            <a:ext cx="93963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C426ED-A07A-5744-0EC7-CC8DFDACC0F5}"/>
              </a:ext>
            </a:extLst>
          </p:cNvPr>
          <p:cNvSpPr/>
          <p:nvPr/>
        </p:nvSpPr>
        <p:spPr bwMode="white">
          <a:xfrm>
            <a:off x="2063552" y="3573016"/>
            <a:ext cx="6299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702E9-DDCC-3C3B-CC3C-556487AA1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43453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4FFB49-4616-0B7F-ADB0-2B1313DB2FF1}"/>
              </a:ext>
            </a:extLst>
          </p:cNvPr>
          <p:cNvSpPr/>
          <p:nvPr/>
        </p:nvSpPr>
        <p:spPr bwMode="white">
          <a:xfrm>
            <a:off x="948130" y="2708920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2FE78C-B25E-4F4F-0D85-79C9D31A91EF}"/>
              </a:ext>
            </a:extLst>
          </p:cNvPr>
          <p:cNvSpPr/>
          <p:nvPr/>
        </p:nvSpPr>
        <p:spPr bwMode="white">
          <a:xfrm>
            <a:off x="1991544" y="3789040"/>
            <a:ext cx="6299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2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D7036-3067-3346-D49B-894968BB5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70" y="1368016"/>
            <a:ext cx="11340000" cy="21546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EB53A4-AC89-7F95-7183-CA421B291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429000"/>
            <a:ext cx="11340000" cy="41560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404DA2-CB08-E4A8-FDE6-69BBDDA4590D}"/>
              </a:ext>
            </a:extLst>
          </p:cNvPr>
          <p:cNvSpPr/>
          <p:nvPr/>
        </p:nvSpPr>
        <p:spPr bwMode="white">
          <a:xfrm>
            <a:off x="959248" y="2492896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10B754-699E-0858-6F69-AC89CB578C2F}"/>
              </a:ext>
            </a:extLst>
          </p:cNvPr>
          <p:cNvSpPr/>
          <p:nvPr/>
        </p:nvSpPr>
        <p:spPr bwMode="white">
          <a:xfrm>
            <a:off x="839416" y="4647496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269E56-58A1-7D1E-69A8-683ED2D018F2}"/>
              </a:ext>
            </a:extLst>
          </p:cNvPr>
          <p:cNvSpPr/>
          <p:nvPr/>
        </p:nvSpPr>
        <p:spPr bwMode="white">
          <a:xfrm>
            <a:off x="960062" y="5507025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7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A8F71-F06A-3832-2641-3815BF90B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468" y="1124744"/>
            <a:ext cx="11340000" cy="38754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56C9E35-1862-B43B-5226-998DE3B4A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056"/>
            <a:ext cx="11340000" cy="329678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DCEF9B-C10B-3EFD-CABD-BD5544898CDC}"/>
              </a:ext>
            </a:extLst>
          </p:cNvPr>
          <p:cNvSpPr/>
          <p:nvPr/>
        </p:nvSpPr>
        <p:spPr bwMode="white">
          <a:xfrm>
            <a:off x="911424" y="2738444"/>
            <a:ext cx="8964294" cy="13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9CADE7-D4CD-BDBE-474A-A0A861D18BE4}"/>
              </a:ext>
            </a:extLst>
          </p:cNvPr>
          <p:cNvSpPr/>
          <p:nvPr/>
        </p:nvSpPr>
        <p:spPr bwMode="white">
          <a:xfrm>
            <a:off x="1127448" y="5466956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35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22466-AF2E-2CD7-C104-2D157E9B4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72062"/>
            <a:ext cx="11340000" cy="43138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322625-1B16-CF10-2B26-B57AFF5C2BEC}"/>
              </a:ext>
            </a:extLst>
          </p:cNvPr>
          <p:cNvSpPr/>
          <p:nvPr/>
        </p:nvSpPr>
        <p:spPr bwMode="white">
          <a:xfrm>
            <a:off x="804237" y="2564904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718001-4538-048A-D429-436FE61B2400}"/>
              </a:ext>
            </a:extLst>
          </p:cNvPr>
          <p:cNvSpPr/>
          <p:nvPr/>
        </p:nvSpPr>
        <p:spPr bwMode="white">
          <a:xfrm>
            <a:off x="1127448" y="3573016"/>
            <a:ext cx="89642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2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