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60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2953" b="54659"/>
          <a:stretch>
            <a:fillRect/>
          </a:stretch>
        </p:blipFill>
        <p:spPr>
          <a:xfrm>
            <a:off x="2352040" y="1125220"/>
            <a:ext cx="7727950" cy="1887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0510" t="47689" r="29917"/>
          <a:stretch>
            <a:fillRect/>
          </a:stretch>
        </p:blipFill>
        <p:spPr>
          <a:xfrm>
            <a:off x="2712085" y="3357245"/>
            <a:ext cx="6499860" cy="2178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2627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25840" y="4585727"/>
            <a:ext cx="409054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252348"/>
            <a:ext cx="380855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6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258175"/>
            <a:ext cx="847405" cy="39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37143"/>
            <a:ext cx="11340000" cy="378371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068960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840" y="3868727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0098" y="4634640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875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34212" y="2204864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408" y="2996952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3461" y="3778882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11340000" cy="22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564904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84" y="3266604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858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4365104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449" y="5059855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23793" y="5185208"/>
            <a:ext cx="54897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556792"/>
            <a:ext cx="11340000" cy="29534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09972" y="2385427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3946" y="3046134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408" y="3837157"/>
            <a:ext cx="91621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663952" y="2996952"/>
            <a:ext cx="1170606" cy="58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989" y="3083633"/>
            <a:ext cx="1114005" cy="4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44130" y="3913316"/>
            <a:ext cx="1047355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3816000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165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028" y="1732906"/>
            <a:ext cx="371335" cy="40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880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80" y="2420889"/>
            <a:ext cx="1234011" cy="44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8168" y="3140969"/>
            <a:ext cx="1355979" cy="54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4099452"/>
            <a:ext cx="1296144" cy="109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74"/>
          <a:stretch>
            <a:fillRect/>
          </a:stretch>
        </p:blipFill>
        <p:spPr>
          <a:xfrm>
            <a:off x="1343472" y="5198446"/>
            <a:ext cx="11340000" cy="188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9"/>
          <a:stretch>
            <a:fillRect/>
          </a:stretch>
        </p:blipFill>
        <p:spPr>
          <a:xfrm>
            <a:off x="767408" y="1628800"/>
            <a:ext cx="11340000" cy="249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3680" y="1731341"/>
            <a:ext cx="485591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2420" y="2551369"/>
            <a:ext cx="933098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0556" y="3371397"/>
            <a:ext cx="495113" cy="4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1115630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135560" y="3016553"/>
            <a:ext cx="7488832" cy="134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63552" y="4437113"/>
            <a:ext cx="74888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63552" y="5705872"/>
            <a:ext cx="74888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1701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407292"/>
            <a:ext cx="74888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39619"/>
            <a:ext cx="371335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2025-06-24T04:43:28Z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