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3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692" y="3160668"/>
            <a:ext cx="11640616" cy="53666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56792"/>
            <a:ext cx="11340000" cy="400104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328" y="1124744"/>
            <a:ext cx="2754411" cy="2647759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6023991" y="1700808"/>
            <a:ext cx="2483985" cy="576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71817" y="2492896"/>
            <a:ext cx="6912768" cy="576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25992" y="3240722"/>
            <a:ext cx="6912768" cy="576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12873" y="4111107"/>
            <a:ext cx="5151079" cy="576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702463" y="4088828"/>
            <a:ext cx="4723070" cy="576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12873" y="4959213"/>
            <a:ext cx="6912768" cy="576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5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9896" y="4149080"/>
            <a:ext cx="2427396" cy="247796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27583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55514" y="3387652"/>
            <a:ext cx="1323476" cy="429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992" y="3420096"/>
            <a:ext cx="5256902" cy="2783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556792"/>
            <a:ext cx="11340000" cy="4680884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6360" y="1124744"/>
            <a:ext cx="2614851" cy="2951201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1196752"/>
            <a:ext cx="2808312" cy="2866818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413482" y="2415408"/>
            <a:ext cx="5322478" cy="509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35360" y="3030216"/>
            <a:ext cx="3312368" cy="509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647728" y="3030216"/>
            <a:ext cx="5322478" cy="509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35360" y="3717032"/>
            <a:ext cx="5322478" cy="509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63352" y="4398368"/>
            <a:ext cx="10945216" cy="2054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325990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192" y="3068960"/>
            <a:ext cx="2608359" cy="2836325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6096000" y="1581584"/>
            <a:ext cx="4602398" cy="509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51384" y="2091120"/>
            <a:ext cx="4104456" cy="509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652781" y="2132856"/>
            <a:ext cx="4104457" cy="509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2661" y="2814192"/>
            <a:ext cx="5322478" cy="509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79376" y="3488666"/>
            <a:ext cx="5322478" cy="509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51384" y="4163140"/>
            <a:ext cx="5322478" cy="509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9772016" cy="5868000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2283" y="2636912"/>
            <a:ext cx="3545714" cy="2664572"/>
          </a:xfrm>
          <a:prstGeom prst="rect">
            <a:avLst/>
          </a:prstGeom>
        </p:spPr>
      </p:pic>
      <p:sp useBgFill="1">
        <p:nvSpPr>
          <p:cNvPr id="42" name="矩形 41"/>
          <p:cNvSpPr/>
          <p:nvPr/>
        </p:nvSpPr>
        <p:spPr bwMode="white">
          <a:xfrm>
            <a:off x="1631504" y="3284984"/>
            <a:ext cx="5760640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559496" y="4797152"/>
            <a:ext cx="1181382" cy="37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2740878" y="4725144"/>
            <a:ext cx="4579258" cy="576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703512" y="5404602"/>
            <a:ext cx="7848872" cy="576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1551590" y="6128372"/>
            <a:ext cx="4579258" cy="576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68760"/>
            <a:ext cx="11340000" cy="504741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312" y="4072524"/>
            <a:ext cx="2946806" cy="2208987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623392" y="3933056"/>
            <a:ext cx="5688632" cy="576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312024" y="3950386"/>
            <a:ext cx="2851066" cy="576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67408" y="4797152"/>
            <a:ext cx="6912768" cy="576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39281" y="5629328"/>
            <a:ext cx="4579258" cy="576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10272504" cy="422985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304" y="4077072"/>
            <a:ext cx="2587730" cy="256185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124744"/>
            <a:ext cx="10513168" cy="561217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248" y="867148"/>
            <a:ext cx="2880320" cy="2851516"/>
          </a:xfrm>
          <a:prstGeom prst="rect">
            <a:avLst/>
          </a:prstGeom>
        </p:spPr>
      </p:pic>
      <p:sp useBgFill="1">
        <p:nvSpPr>
          <p:cNvPr id="46" name="矩形 45"/>
          <p:cNvSpPr/>
          <p:nvPr/>
        </p:nvSpPr>
        <p:spPr bwMode="white">
          <a:xfrm>
            <a:off x="1271464" y="2060848"/>
            <a:ext cx="7128792" cy="576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343472" y="2852660"/>
            <a:ext cx="6912768" cy="576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1423356" y="3686596"/>
            <a:ext cx="8417059" cy="894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1199456" y="4869159"/>
            <a:ext cx="10009112" cy="1867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 animBg="1"/>
      <p:bldP spid="4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420247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304" y="1700808"/>
            <a:ext cx="2609373" cy="285369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7" y="1846730"/>
            <a:ext cx="2753389" cy="2725854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387322" y="2420888"/>
            <a:ext cx="7148837" cy="576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07957" y="3294390"/>
            <a:ext cx="7946647" cy="576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70401" y="4141304"/>
            <a:ext cx="7946647" cy="576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536611" y="4955093"/>
            <a:ext cx="7946647" cy="576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300" y="1196752"/>
            <a:ext cx="11340000" cy="505852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00" y="1556792"/>
            <a:ext cx="2609373" cy="2853696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623393" y="2204864"/>
            <a:ext cx="6912768" cy="576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21300" y="3068960"/>
            <a:ext cx="6912768" cy="576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95400" y="3788627"/>
            <a:ext cx="6912768" cy="576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95400" y="4664661"/>
            <a:ext cx="6912768" cy="576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25036" y="5589240"/>
            <a:ext cx="6912768" cy="576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276872"/>
            <a:ext cx="11340000" cy="3538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184" y="908720"/>
            <a:ext cx="3499474" cy="230453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003227"/>
            <a:ext cx="11265452" cy="58680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0145" y="1124745"/>
            <a:ext cx="3537046" cy="3672408"/>
          </a:xfrm>
          <a:prstGeom prst="rect">
            <a:avLst/>
          </a:prstGeom>
        </p:spPr>
      </p:pic>
      <p:sp useBgFill="1">
        <p:nvSpPr>
          <p:cNvPr id="34" name="矩形 33"/>
          <p:cNvSpPr/>
          <p:nvPr/>
        </p:nvSpPr>
        <p:spPr bwMode="white">
          <a:xfrm>
            <a:off x="983432" y="2852660"/>
            <a:ext cx="4032448" cy="576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5015880" y="2878517"/>
            <a:ext cx="2736304" cy="576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983432" y="3717031"/>
            <a:ext cx="6912768" cy="315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2025-06-24T04:12:03Z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