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03FC55-9266-08DE-C56E-AECD3DF2E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782" y="2909815"/>
            <a:ext cx="10288436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00377-1263-D36A-383E-B570C0CD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5947"/>
            <a:ext cx="1119154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7CEC41-17A6-638B-4A7E-70252A67F079}"/>
              </a:ext>
            </a:extLst>
          </p:cNvPr>
          <p:cNvSpPr/>
          <p:nvPr/>
        </p:nvSpPr>
        <p:spPr bwMode="white">
          <a:xfrm>
            <a:off x="1703512" y="2636912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A8262B9-8202-FD30-A575-1AA1527441AF}"/>
              </a:ext>
            </a:extLst>
          </p:cNvPr>
          <p:cNvSpPr/>
          <p:nvPr/>
        </p:nvSpPr>
        <p:spPr bwMode="white">
          <a:xfrm>
            <a:off x="1415480" y="4077072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89F87BE-0504-7045-641A-C752A8DEC805}"/>
              </a:ext>
            </a:extLst>
          </p:cNvPr>
          <p:cNvSpPr/>
          <p:nvPr/>
        </p:nvSpPr>
        <p:spPr bwMode="white">
          <a:xfrm>
            <a:off x="911424" y="5457933"/>
            <a:ext cx="712879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8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5A9BB-1503-B913-2F4F-39421E5EF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83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42CEE-4F2D-FFB2-AD9F-EA15AF0E7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73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40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560A7-3236-87A1-48EB-B0D2C9CCB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67696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F4FF69-7B59-8B88-2585-B795A255A980}"/>
              </a:ext>
            </a:extLst>
          </p:cNvPr>
          <p:cNvSpPr/>
          <p:nvPr/>
        </p:nvSpPr>
        <p:spPr bwMode="white">
          <a:xfrm>
            <a:off x="1487488" y="2276872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322B149-DBFA-8704-7EED-E12C191E21F8}"/>
              </a:ext>
            </a:extLst>
          </p:cNvPr>
          <p:cNvSpPr/>
          <p:nvPr/>
        </p:nvSpPr>
        <p:spPr bwMode="white">
          <a:xfrm>
            <a:off x="1271464" y="3429000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3DA010A-3454-4037-BB23-B1424E201720}"/>
              </a:ext>
            </a:extLst>
          </p:cNvPr>
          <p:cNvSpPr/>
          <p:nvPr/>
        </p:nvSpPr>
        <p:spPr bwMode="white">
          <a:xfrm>
            <a:off x="1415480" y="4598804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509A74A-901C-A715-17AB-B76E4809B3F7}"/>
              </a:ext>
            </a:extLst>
          </p:cNvPr>
          <p:cNvSpPr/>
          <p:nvPr/>
        </p:nvSpPr>
        <p:spPr bwMode="white">
          <a:xfrm>
            <a:off x="1399078" y="5805264"/>
            <a:ext cx="923342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9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0CA01-B19A-36DA-0ABA-52213FBC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14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E6BC3-8BCA-9AB2-16DE-94E08250EDC7}"/>
              </a:ext>
            </a:extLst>
          </p:cNvPr>
          <p:cNvSpPr/>
          <p:nvPr/>
        </p:nvSpPr>
        <p:spPr bwMode="white">
          <a:xfrm>
            <a:off x="8591640" y="2867060"/>
            <a:ext cx="1656184" cy="111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1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36999-8080-01E0-8ABB-CA527554E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76194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CB72E-5862-0B93-838F-DE4EE008D905}"/>
              </a:ext>
            </a:extLst>
          </p:cNvPr>
          <p:cNvSpPr/>
          <p:nvPr/>
        </p:nvSpPr>
        <p:spPr bwMode="white">
          <a:xfrm>
            <a:off x="10619678" y="4456943"/>
            <a:ext cx="34276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7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7B27E-0642-A9CA-8424-0A31309AC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23" y="1286131"/>
            <a:ext cx="11340000" cy="2418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EB9822-945C-EFCE-31CF-660AF8B0CAAE}"/>
              </a:ext>
            </a:extLst>
          </p:cNvPr>
          <p:cNvSpPr/>
          <p:nvPr/>
        </p:nvSpPr>
        <p:spPr bwMode="white">
          <a:xfrm>
            <a:off x="7464152" y="2852936"/>
            <a:ext cx="1368152" cy="51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C4C03-6A84-D0C4-CA27-89AD14DBD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684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C0B9C7-5D2F-5992-DBC5-4A4944102C2C}"/>
              </a:ext>
            </a:extLst>
          </p:cNvPr>
          <p:cNvSpPr/>
          <p:nvPr/>
        </p:nvSpPr>
        <p:spPr bwMode="white">
          <a:xfrm>
            <a:off x="6995773" y="3045961"/>
            <a:ext cx="323727" cy="38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15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118C0-9BFB-529B-9BEA-1A0D033A2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4254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989C8A-836D-17F5-48C7-A3AB2E5049ED}"/>
              </a:ext>
            </a:extLst>
          </p:cNvPr>
          <p:cNvSpPr/>
          <p:nvPr/>
        </p:nvSpPr>
        <p:spPr bwMode="white">
          <a:xfrm>
            <a:off x="1127448" y="3933056"/>
            <a:ext cx="82089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A1359E-C6E6-4667-D423-FE53FAE44963}"/>
              </a:ext>
            </a:extLst>
          </p:cNvPr>
          <p:cNvSpPr/>
          <p:nvPr/>
        </p:nvSpPr>
        <p:spPr bwMode="white">
          <a:xfrm>
            <a:off x="2999656" y="5379470"/>
            <a:ext cx="1713853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68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EA815-A7A1-0AB6-E8F3-070DEFCDA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08248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EBD870-EC7B-9353-74E6-0EA8F39333B7}"/>
              </a:ext>
            </a:extLst>
          </p:cNvPr>
          <p:cNvSpPr/>
          <p:nvPr/>
        </p:nvSpPr>
        <p:spPr bwMode="white">
          <a:xfrm>
            <a:off x="767408" y="2420888"/>
            <a:ext cx="73448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4F681F8-0E81-080C-84B0-D9DE8E689B26}"/>
              </a:ext>
            </a:extLst>
          </p:cNvPr>
          <p:cNvSpPr/>
          <p:nvPr/>
        </p:nvSpPr>
        <p:spPr bwMode="white">
          <a:xfrm>
            <a:off x="839416" y="3356992"/>
            <a:ext cx="73448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A8E219E-D2E2-A781-BA12-06E737C9C33A}"/>
              </a:ext>
            </a:extLst>
          </p:cNvPr>
          <p:cNvSpPr/>
          <p:nvPr/>
        </p:nvSpPr>
        <p:spPr bwMode="white">
          <a:xfrm>
            <a:off x="1343472" y="4653136"/>
            <a:ext cx="73448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EFBC9B23-0ADD-3827-DC3B-A1F76F5666DB}"/>
              </a:ext>
            </a:extLst>
          </p:cNvPr>
          <p:cNvSpPr/>
          <p:nvPr/>
        </p:nvSpPr>
        <p:spPr bwMode="white">
          <a:xfrm>
            <a:off x="1199456" y="5746293"/>
            <a:ext cx="73448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1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656EF-3060-4F08-3DE6-A0FBE6819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132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75E94-B4C9-8639-0894-74F75955997F}"/>
              </a:ext>
            </a:extLst>
          </p:cNvPr>
          <p:cNvSpPr/>
          <p:nvPr/>
        </p:nvSpPr>
        <p:spPr bwMode="white">
          <a:xfrm>
            <a:off x="6567309" y="3295156"/>
            <a:ext cx="1028312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A052EB-985C-8771-CDC1-5723538219E0}"/>
              </a:ext>
            </a:extLst>
          </p:cNvPr>
          <p:cNvSpPr/>
          <p:nvPr/>
        </p:nvSpPr>
        <p:spPr bwMode="white">
          <a:xfrm>
            <a:off x="1006806" y="4200848"/>
            <a:ext cx="1114005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68EED-66C4-CB37-1A76-D63BA780D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44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2CE86-4BD0-6B9B-050C-94EFB4885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8247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18EA3B-50CE-2903-9D08-93CD42A0EC00}"/>
              </a:ext>
            </a:extLst>
          </p:cNvPr>
          <p:cNvSpPr/>
          <p:nvPr/>
        </p:nvSpPr>
        <p:spPr bwMode="white">
          <a:xfrm>
            <a:off x="1055440" y="2492896"/>
            <a:ext cx="734481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D2FB51D-8D5C-0E05-7724-68E9B5917DC2}"/>
              </a:ext>
            </a:extLst>
          </p:cNvPr>
          <p:cNvSpPr/>
          <p:nvPr/>
        </p:nvSpPr>
        <p:spPr bwMode="white">
          <a:xfrm>
            <a:off x="983432" y="3789040"/>
            <a:ext cx="7344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D74B908-1256-0104-1027-83E82C3A74FA}"/>
              </a:ext>
            </a:extLst>
          </p:cNvPr>
          <p:cNvSpPr/>
          <p:nvPr/>
        </p:nvSpPr>
        <p:spPr bwMode="white">
          <a:xfrm>
            <a:off x="911424" y="4515661"/>
            <a:ext cx="7344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E739142-E744-5F68-4C1A-3CB0D1201DC1}"/>
              </a:ext>
            </a:extLst>
          </p:cNvPr>
          <p:cNvSpPr/>
          <p:nvPr/>
        </p:nvSpPr>
        <p:spPr bwMode="white">
          <a:xfrm>
            <a:off x="1055440" y="5466170"/>
            <a:ext cx="7344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AE7F9041-3709-2886-65F8-92C086ED2ED7}"/>
              </a:ext>
            </a:extLst>
          </p:cNvPr>
          <p:cNvSpPr/>
          <p:nvPr/>
        </p:nvSpPr>
        <p:spPr bwMode="white">
          <a:xfrm>
            <a:off x="1023298" y="6164441"/>
            <a:ext cx="7344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1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1A7D1-4DE6-B763-3E13-5F51B7069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64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F472C-0F45-916F-0817-62FC020D4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5" y="1196752"/>
            <a:ext cx="11340000" cy="23347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127150-6A9C-24EA-1A55-39350989A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5" y="3212976"/>
            <a:ext cx="11340000" cy="262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47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AC877-AFE0-7FAD-6394-CDABEEBD2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7057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4A4E2E1-8499-567B-A99B-C9368D8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077072"/>
            <a:ext cx="2712312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53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02F20-09B7-AF84-160E-99A54B409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70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14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F11A2-E29B-5CD3-7AD1-4FED0850B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991808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D14B84-A2D2-8A81-433B-99FFFA2AE253}"/>
              </a:ext>
            </a:extLst>
          </p:cNvPr>
          <p:cNvSpPr/>
          <p:nvPr/>
        </p:nvSpPr>
        <p:spPr bwMode="white">
          <a:xfrm>
            <a:off x="836006" y="2420888"/>
            <a:ext cx="4827945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94F8AC0-9D26-B299-009F-8D3D580BC411}"/>
              </a:ext>
            </a:extLst>
          </p:cNvPr>
          <p:cNvSpPr/>
          <p:nvPr/>
        </p:nvSpPr>
        <p:spPr bwMode="white">
          <a:xfrm>
            <a:off x="695400" y="4991615"/>
            <a:ext cx="2232248" cy="7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6748F4-782D-3A69-78E3-2BBB0EF58DAD}"/>
              </a:ext>
            </a:extLst>
          </p:cNvPr>
          <p:cNvSpPr/>
          <p:nvPr/>
        </p:nvSpPr>
        <p:spPr bwMode="white">
          <a:xfrm>
            <a:off x="2864918" y="5128108"/>
            <a:ext cx="8127626" cy="7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9CE010A-753C-BBFD-102B-D15F7B099419}"/>
              </a:ext>
            </a:extLst>
          </p:cNvPr>
          <p:cNvSpPr/>
          <p:nvPr/>
        </p:nvSpPr>
        <p:spPr bwMode="white">
          <a:xfrm>
            <a:off x="685928" y="5805264"/>
            <a:ext cx="3231082" cy="98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60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8431C-29F9-4D63-089B-10257DEF7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25633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6D4311-CD7D-F5A7-BF8A-6BEF780231D5}"/>
              </a:ext>
            </a:extLst>
          </p:cNvPr>
          <p:cNvSpPr/>
          <p:nvPr/>
        </p:nvSpPr>
        <p:spPr bwMode="white">
          <a:xfrm>
            <a:off x="983432" y="3045579"/>
            <a:ext cx="7704856" cy="100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5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0F4E9-20FB-1A3E-D0EE-12B0C3031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6386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C7BA52-5F77-379E-FF32-3FCFFF42F5FA}"/>
              </a:ext>
            </a:extLst>
          </p:cNvPr>
          <p:cNvSpPr/>
          <p:nvPr/>
        </p:nvSpPr>
        <p:spPr bwMode="white">
          <a:xfrm>
            <a:off x="9336360" y="1556792"/>
            <a:ext cx="15748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00F347-4E0A-F2EC-1D85-5DF0227BD412}"/>
              </a:ext>
            </a:extLst>
          </p:cNvPr>
          <p:cNvSpPr/>
          <p:nvPr/>
        </p:nvSpPr>
        <p:spPr bwMode="white">
          <a:xfrm>
            <a:off x="527452" y="2564904"/>
            <a:ext cx="672067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C51222D-8165-524D-B7A3-43605337E105}"/>
              </a:ext>
            </a:extLst>
          </p:cNvPr>
          <p:cNvSpPr/>
          <p:nvPr/>
        </p:nvSpPr>
        <p:spPr bwMode="white">
          <a:xfrm>
            <a:off x="7272058" y="2672916"/>
            <a:ext cx="36391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4B7CDF8-A2BE-B1F5-47EF-F7BAA939CC39}"/>
              </a:ext>
            </a:extLst>
          </p:cNvPr>
          <p:cNvSpPr/>
          <p:nvPr/>
        </p:nvSpPr>
        <p:spPr bwMode="white">
          <a:xfrm>
            <a:off x="407367" y="3789040"/>
            <a:ext cx="10503889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66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9A774-78C2-3256-688D-A40E1E2E1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09577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523010-6AF0-791F-3CD5-CFD9485F3C20}"/>
              </a:ext>
            </a:extLst>
          </p:cNvPr>
          <p:cNvSpPr/>
          <p:nvPr/>
        </p:nvSpPr>
        <p:spPr bwMode="white">
          <a:xfrm>
            <a:off x="3503712" y="2924944"/>
            <a:ext cx="482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C82A71D-695A-DC8B-512B-70A5781103DD}"/>
              </a:ext>
            </a:extLst>
          </p:cNvPr>
          <p:cNvSpPr/>
          <p:nvPr/>
        </p:nvSpPr>
        <p:spPr bwMode="white">
          <a:xfrm>
            <a:off x="3359696" y="4305572"/>
            <a:ext cx="482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5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1AB3A-4575-96D2-BD03-FD3855527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7971"/>
            <a:ext cx="11340000" cy="572002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CABD4-DFCB-B6EC-20C1-021CA65E7626}"/>
              </a:ext>
            </a:extLst>
          </p:cNvPr>
          <p:cNvSpPr/>
          <p:nvPr/>
        </p:nvSpPr>
        <p:spPr bwMode="white">
          <a:xfrm>
            <a:off x="10533985" y="4331654"/>
            <a:ext cx="437984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18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B5D8A-699F-53F6-7D03-EDDB8D13F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03700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6050A8-5315-B5CE-406F-ED85DA51EE37}"/>
              </a:ext>
            </a:extLst>
          </p:cNvPr>
          <p:cNvSpPr/>
          <p:nvPr/>
        </p:nvSpPr>
        <p:spPr bwMode="white">
          <a:xfrm>
            <a:off x="631943" y="2492896"/>
            <a:ext cx="330381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3CD80EE-C0EA-4360-D20A-5E763BF81F71}"/>
              </a:ext>
            </a:extLst>
          </p:cNvPr>
          <p:cNvSpPr/>
          <p:nvPr/>
        </p:nvSpPr>
        <p:spPr bwMode="white">
          <a:xfrm>
            <a:off x="3919625" y="2492896"/>
            <a:ext cx="347251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302A33B-7B74-3E3E-9FDB-AB496E1AFCB2}"/>
              </a:ext>
            </a:extLst>
          </p:cNvPr>
          <p:cNvSpPr/>
          <p:nvPr/>
        </p:nvSpPr>
        <p:spPr bwMode="white">
          <a:xfrm>
            <a:off x="7464152" y="2492896"/>
            <a:ext cx="287176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2BECF5F-E696-C2E9-5446-84DEE1B8C559}"/>
              </a:ext>
            </a:extLst>
          </p:cNvPr>
          <p:cNvSpPr/>
          <p:nvPr/>
        </p:nvSpPr>
        <p:spPr bwMode="white">
          <a:xfrm>
            <a:off x="551384" y="3789040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7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5EA3D-CA9C-9FD7-07F8-7554DC570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42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1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40721-2E6A-CEA3-A4E7-DC15C405C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B157B-2D2F-6EBA-B628-3EC09DF62D42}"/>
              </a:ext>
            </a:extLst>
          </p:cNvPr>
          <p:cNvSpPr/>
          <p:nvPr/>
        </p:nvSpPr>
        <p:spPr bwMode="white">
          <a:xfrm>
            <a:off x="1343472" y="2967882"/>
            <a:ext cx="1368152" cy="110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2B465-A334-45E5-8D4C-927598544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31069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073918-BE58-8E07-34D7-2EA6EA684099}"/>
              </a:ext>
            </a:extLst>
          </p:cNvPr>
          <p:cNvSpPr/>
          <p:nvPr/>
        </p:nvSpPr>
        <p:spPr bwMode="white">
          <a:xfrm>
            <a:off x="1330818" y="3068960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2EA4449-EC24-C843-5C3C-D65273C58FF1}"/>
              </a:ext>
            </a:extLst>
          </p:cNvPr>
          <p:cNvSpPr/>
          <p:nvPr/>
        </p:nvSpPr>
        <p:spPr bwMode="white">
          <a:xfrm>
            <a:off x="1631504" y="4382780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83978CC-00F8-CD07-AADE-48D9F3FC97EA}"/>
              </a:ext>
            </a:extLst>
          </p:cNvPr>
          <p:cNvSpPr/>
          <p:nvPr/>
        </p:nvSpPr>
        <p:spPr bwMode="white">
          <a:xfrm>
            <a:off x="2207568" y="5696600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40DEB-41D3-9DA5-0CDF-C104CDE11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91632"/>
            <a:ext cx="11340000" cy="42747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6906AE-FA10-779E-A72C-6708DA2A7846}"/>
              </a:ext>
            </a:extLst>
          </p:cNvPr>
          <p:cNvSpPr/>
          <p:nvPr/>
        </p:nvSpPr>
        <p:spPr bwMode="white">
          <a:xfrm>
            <a:off x="736122" y="2924942"/>
            <a:ext cx="9536342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7BE8DE-D255-221C-8CC9-1856BDFC6728}"/>
              </a:ext>
            </a:extLst>
          </p:cNvPr>
          <p:cNvSpPr/>
          <p:nvPr/>
        </p:nvSpPr>
        <p:spPr bwMode="white">
          <a:xfrm>
            <a:off x="1271464" y="4425675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99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C94F3-6CB3-ED33-FCFB-9BA8D79EA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67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09543-828E-1227-99EB-80186B7A0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69" y="1196752"/>
            <a:ext cx="11340000" cy="56088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82EF77-57CE-E3B0-2B1B-3E92526EC939}"/>
              </a:ext>
            </a:extLst>
          </p:cNvPr>
          <p:cNvSpPr/>
          <p:nvPr/>
        </p:nvSpPr>
        <p:spPr bwMode="white">
          <a:xfrm>
            <a:off x="1415480" y="2780928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AF0705DB-1B14-0800-A277-CC5260B9CBA8}"/>
              </a:ext>
            </a:extLst>
          </p:cNvPr>
          <p:cNvSpPr/>
          <p:nvPr/>
        </p:nvSpPr>
        <p:spPr bwMode="white">
          <a:xfrm>
            <a:off x="1392815" y="4149080"/>
            <a:ext cx="57012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C405238-EAF4-CC26-4801-BE29E2052628}"/>
              </a:ext>
            </a:extLst>
          </p:cNvPr>
          <p:cNvSpPr/>
          <p:nvPr/>
        </p:nvSpPr>
        <p:spPr bwMode="white">
          <a:xfrm>
            <a:off x="826382" y="5629883"/>
            <a:ext cx="642174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CA3B4-A949-40C1-D4D7-B568C2845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91998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491FC4-58F7-E5A3-C726-065FB0E8E2FB}"/>
              </a:ext>
            </a:extLst>
          </p:cNvPr>
          <p:cNvSpPr/>
          <p:nvPr/>
        </p:nvSpPr>
        <p:spPr bwMode="white">
          <a:xfrm>
            <a:off x="510296" y="2852936"/>
            <a:ext cx="8538031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3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