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3" r:id="rId10"/>
    <p:sldId id="352" r:id="rId11"/>
    <p:sldId id="351" r:id="rId12"/>
    <p:sldId id="350" r:id="rId13"/>
    <p:sldId id="347" r:id="rId14"/>
    <p:sldId id="346" r:id="rId15"/>
    <p:sldId id="345" r:id="rId16"/>
    <p:sldId id="344" r:id="rId17"/>
    <p:sldId id="342" r:id="rId18"/>
    <p:sldId id="341" r:id="rId19"/>
    <p:sldId id="340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51249" b="40562"/>
          <a:stretch>
            <a:fillRect/>
          </a:stretch>
        </p:blipFill>
        <p:spPr>
          <a:xfrm>
            <a:off x="2927985" y="1988820"/>
            <a:ext cx="6661150" cy="1614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4946" t="75196" r="24321"/>
          <a:stretch>
            <a:fillRect/>
          </a:stretch>
        </p:blipFill>
        <p:spPr>
          <a:xfrm>
            <a:off x="3143885" y="4149090"/>
            <a:ext cx="6932295" cy="673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249904"/>
            <a:ext cx="4871904" cy="354938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006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1887" y="1603108"/>
            <a:ext cx="437984" cy="39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996952"/>
            <a:ext cx="4871904" cy="3549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116907"/>
            <a:ext cx="11340000" cy="2958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1252" y="3417281"/>
            <a:ext cx="323727" cy="39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637247"/>
            <a:ext cx="5231944" cy="3220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368016"/>
            <a:ext cx="11340000" cy="28029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3356992"/>
            <a:ext cx="3034418" cy="285877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63838"/>
            <a:ext cx="11340000" cy="539416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360" y="2564904"/>
            <a:ext cx="46085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1384" y="3429504"/>
            <a:ext cx="64807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368" y="4256446"/>
            <a:ext cx="7704856" cy="205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33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365104"/>
            <a:ext cx="11340000" cy="1862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11824" y="5301208"/>
            <a:ext cx="1594126" cy="61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2580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91114" y="4065163"/>
            <a:ext cx="342770" cy="4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356992"/>
            <a:ext cx="5159936" cy="33589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2529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6810" y="2375909"/>
            <a:ext cx="361813" cy="40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356992"/>
            <a:ext cx="5159936" cy="335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2615835"/>
            <a:ext cx="323727" cy="3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028924"/>
            <a:ext cx="5159936" cy="3503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5137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87057" y="3235787"/>
            <a:ext cx="1123526" cy="4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6024" y="4169012"/>
            <a:ext cx="1989975" cy="5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2977" y="5121284"/>
            <a:ext cx="971183" cy="5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5553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497" y="5733256"/>
            <a:ext cx="2060750" cy="69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0297144" cy="564828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43472" y="3674689"/>
            <a:ext cx="4680520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5480" y="4445496"/>
            <a:ext cx="4680520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87488" y="5081206"/>
            <a:ext cx="4968552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71464" y="6086537"/>
            <a:ext cx="511256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60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388755"/>
            <a:ext cx="3454976" cy="2266058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589778" y="2564904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37710" y="3407704"/>
            <a:ext cx="7402505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9376" y="4405168"/>
            <a:ext cx="8640960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368" y="5265051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09950"/>
            <a:ext cx="10632544" cy="56480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3789040"/>
            <a:ext cx="3645503" cy="2987287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877810" y="3861048"/>
            <a:ext cx="6298310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61786" y="4581128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352" y="5410360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70581" y="6206545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0985630" cy="586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268760"/>
            <a:ext cx="2910294" cy="2534004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839416" y="2132856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3392" y="2810593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23354" y="3677532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27448" y="4543743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9376" y="5278360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352" y="6099548"/>
            <a:ext cx="6730358" cy="61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913"/>
            <a:ext cx="11340000" cy="33769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4293096"/>
            <a:ext cx="2833523" cy="247120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38450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4005064"/>
            <a:ext cx="2833523" cy="247120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7831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429000"/>
            <a:ext cx="2833523" cy="247120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0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18" y="2132856"/>
            <a:ext cx="474437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0410" y="2904884"/>
            <a:ext cx="474437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3518" y="3839948"/>
            <a:ext cx="474437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25354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933056"/>
            <a:ext cx="2833523" cy="247120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07368" y="2248467"/>
            <a:ext cx="474437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408" y="3220602"/>
            <a:ext cx="2376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5680" y="3189738"/>
            <a:ext cx="74168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83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3858" y="2459740"/>
            <a:ext cx="2132795" cy="4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4438" y="2459740"/>
            <a:ext cx="1094962" cy="4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327" y="3422053"/>
            <a:ext cx="533198" cy="4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9753" y="3383941"/>
            <a:ext cx="1551989" cy="51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8670" y="4355781"/>
            <a:ext cx="1675768" cy="4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56680" y="4346254"/>
            <a:ext cx="495113" cy="4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6806" y="5279982"/>
            <a:ext cx="552241" cy="5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599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1988840"/>
            <a:ext cx="2833523" cy="2471204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551384" y="2504362"/>
            <a:ext cx="474437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376" y="3501008"/>
            <a:ext cx="25922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143672" y="3451932"/>
            <a:ext cx="474437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392" y="4399502"/>
            <a:ext cx="76328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29534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264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419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652" y="2617021"/>
            <a:ext cx="342770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091088"/>
            <a:ext cx="4176079" cy="27772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302059"/>
            <a:ext cx="11340000" cy="461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5905" y="1530843"/>
            <a:ext cx="371335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2564904"/>
            <a:ext cx="4176079" cy="277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06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068960"/>
            <a:ext cx="5375960" cy="365693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83" y="1466307"/>
            <a:ext cx="11340000" cy="3755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8116" y="1647426"/>
            <a:ext cx="1694811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3481" y="2600688"/>
            <a:ext cx="2266095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1944" y="3573016"/>
            <a:ext cx="809319" cy="3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9023" y="4507213"/>
            <a:ext cx="971183" cy="4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2678746"/>
            <a:ext cx="5375960" cy="3656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