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57474" b="47286"/>
          <a:stretch>
            <a:fillRect/>
          </a:stretch>
        </p:blipFill>
        <p:spPr>
          <a:xfrm>
            <a:off x="2855595" y="1341120"/>
            <a:ext cx="6357620" cy="18173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5070" t="47307" r="24443"/>
          <a:stretch>
            <a:fillRect/>
          </a:stretch>
        </p:blipFill>
        <p:spPr>
          <a:xfrm>
            <a:off x="2352040" y="3357245"/>
            <a:ext cx="7548880" cy="18167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1094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11289" y="3763464"/>
            <a:ext cx="2237531" cy="49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6403" y="3782540"/>
            <a:ext cx="2151838" cy="486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26580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31704" y="3068960"/>
            <a:ext cx="4807621" cy="710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783" y="1336635"/>
            <a:ext cx="11340000" cy="3360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2380" y="3154045"/>
            <a:ext cx="6057900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933056"/>
            <a:ext cx="11340000" cy="252990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99456" y="4911780"/>
            <a:ext cx="6057590" cy="66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541087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9456" y="4509120"/>
            <a:ext cx="676875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207568" y="5923684"/>
            <a:ext cx="6057590" cy="66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517126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23392" y="2276872"/>
            <a:ext cx="7560840" cy="66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75017" y="3212976"/>
            <a:ext cx="6057590" cy="66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87488" y="3926399"/>
            <a:ext cx="6057590" cy="66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03512" y="4849111"/>
            <a:ext cx="6057590" cy="66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91544" y="5680570"/>
            <a:ext cx="6057590" cy="66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255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082367" y="4062211"/>
            <a:ext cx="2208967" cy="485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8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9773" y="2367730"/>
            <a:ext cx="1675768" cy="44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5793" y="5007842"/>
            <a:ext cx="2799294" cy="467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591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452695" y="5018767"/>
            <a:ext cx="361813" cy="40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8456"/>
            <a:ext cx="11340000" cy="374108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27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4609" y="3494300"/>
            <a:ext cx="437984" cy="391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3618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54557" y="1894279"/>
            <a:ext cx="342770" cy="26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5690" y="3429000"/>
            <a:ext cx="2102757" cy="541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7177" y="4475050"/>
            <a:ext cx="1828110" cy="42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2985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9149" y="3573016"/>
            <a:ext cx="2250787" cy="46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385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00302" y="4056929"/>
            <a:ext cx="342769" cy="391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2025-06-24T04:58:49Z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