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302" r:id="rId3"/>
    <p:sldId id="324" r:id="rId4"/>
    <p:sldId id="380" r:id="rId5"/>
    <p:sldId id="378" r:id="rId6"/>
    <p:sldId id="373" r:id="rId7"/>
    <p:sldId id="372" r:id="rId8"/>
    <p:sldId id="371" r:id="rId9"/>
    <p:sldId id="370" r:id="rId10"/>
    <p:sldId id="367" r:id="rId11"/>
    <p:sldId id="366" r:id="rId12"/>
    <p:sldId id="365" r:id="rId13"/>
    <p:sldId id="361" r:id="rId14"/>
    <p:sldId id="360" r:id="rId15"/>
    <p:sldId id="359" r:id="rId16"/>
    <p:sldId id="355" r:id="rId17"/>
    <p:sldId id="354" r:id="rId18"/>
    <p:sldId id="381" r:id="rId19"/>
    <p:sldId id="353" r:id="rId20"/>
    <p:sldId id="352" r:id="rId21"/>
    <p:sldId id="351" r:id="rId22"/>
    <p:sldId id="350" r:id="rId23"/>
    <p:sldId id="349" r:id="rId24"/>
    <p:sldId id="348" r:id="rId25"/>
    <p:sldId id="347" r:id="rId26"/>
    <p:sldId id="346" r:id="rId27"/>
    <p:sldId id="345" r:id="rId28"/>
    <p:sldId id="344" r:id="rId29"/>
    <p:sldId id="343" r:id="rId30"/>
    <p:sldId id="342" r:id="rId31"/>
    <p:sldId id="341" r:id="rId32"/>
    <p:sldId id="340" r:id="rId33"/>
    <p:sldId id="339" r:id="rId34"/>
    <p:sldId id="338" r:id="rId35"/>
    <p:sldId id="337" r:id="rId36"/>
    <p:sldId id="335" r:id="rId37"/>
    <p:sldId id="334" r:id="rId38"/>
    <p:sldId id="333" r:id="rId39"/>
    <p:sldId id="332" r:id="rId40"/>
    <p:sldId id="331" r:id="rId41"/>
    <p:sldId id="327" r:id="rId42"/>
    <p:sldId id="326" r:id="rId43"/>
  </p:sldIdLst>
  <p:sldSz cx="12192000" cy="6858000"/>
  <p:notesSz cx="6858000" cy="9144000"/>
  <p:custDataLst>
    <p:tags r:id="rId4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68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72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9" Type="http://schemas.openxmlformats.org/officeDocument/2006/relationships/tags" Target="tags/tag1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handoutMaster" Target="handoutMasters/handoutMaster1.xml"/><Relationship Id="rId44" Type="http://schemas.openxmlformats.org/officeDocument/2006/relationships/notesMaster" Target="notesMasters/notesMaster1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4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3.png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0.png"/><Relationship Id="rId2" Type="http://schemas.openxmlformats.org/officeDocument/2006/relationships/image" Target="../media/image58.png"/><Relationship Id="rId1" Type="http://schemas.openxmlformats.org/officeDocument/2006/relationships/image" Target="../media/image5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png"/><Relationship Id="rId1" Type="http://schemas.openxmlformats.org/officeDocument/2006/relationships/image" Target="../media/image6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png"/><Relationship Id="rId1" Type="http://schemas.openxmlformats.org/officeDocument/2006/relationships/image" Target="../media/image6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4.png"/><Relationship Id="rId1" Type="http://schemas.openxmlformats.org/officeDocument/2006/relationships/image" Target="../media/image6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6.png"/><Relationship Id="rId1" Type="http://schemas.openxmlformats.org/officeDocument/2006/relationships/image" Target="../media/image6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8.png"/><Relationship Id="rId1" Type="http://schemas.openxmlformats.org/officeDocument/2006/relationships/image" Target="../media/image6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6.png"/><Relationship Id="rId1" Type="http://schemas.openxmlformats.org/officeDocument/2006/relationships/image" Target="../media/image69.png"/></Relationships>
</file>

<file path=ppt/slides/_rels/slide4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8.png"/><Relationship Id="rId3" Type="http://schemas.openxmlformats.org/officeDocument/2006/relationships/image" Target="../media/image71.png"/><Relationship Id="rId2" Type="http://schemas.openxmlformats.org/officeDocument/2006/relationships/image" Target="../media/image66.png"/><Relationship Id="rId1" Type="http://schemas.openxmlformats.org/officeDocument/2006/relationships/image" Target="../media/image7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0520" y="2757394"/>
            <a:ext cx="9030960" cy="134321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21970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12692" y="2825688"/>
            <a:ext cx="2006539" cy="530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917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38740" y="2170698"/>
            <a:ext cx="1609118" cy="296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0052" y="2250472"/>
            <a:ext cx="4799896" cy="3414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61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97833" y="2941337"/>
            <a:ext cx="609370" cy="343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0410" y="2947317"/>
            <a:ext cx="4651180" cy="3474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585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67608" y="2786865"/>
            <a:ext cx="820200" cy="420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872" y="2996952"/>
            <a:ext cx="3604552" cy="34469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863" y="1296008"/>
            <a:ext cx="11340000" cy="14020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07260" y="2182990"/>
            <a:ext cx="618891" cy="343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8631" y="2852936"/>
            <a:ext cx="3934738" cy="33749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490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34156" y="2158238"/>
            <a:ext cx="590326" cy="343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2569" y="2060848"/>
            <a:ext cx="4160793" cy="38790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722"/>
          <a:stretch>
            <a:fillRect/>
          </a:stretch>
        </p:blipFill>
        <p:spPr>
          <a:xfrm>
            <a:off x="360000" y="1224001"/>
            <a:ext cx="11340000" cy="21329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77984" y="2817033"/>
            <a:ext cx="485591" cy="305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92344" y="2669139"/>
            <a:ext cx="1944216" cy="687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288" y="2204864"/>
            <a:ext cx="3915889" cy="4023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773"/>
          <a:stretch>
            <a:fillRect/>
          </a:stretch>
        </p:blipFill>
        <p:spPr>
          <a:xfrm>
            <a:off x="623392" y="1988840"/>
            <a:ext cx="11340000" cy="26122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69034" y="4124139"/>
            <a:ext cx="276120" cy="305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1760" y="1196752"/>
            <a:ext cx="2088232" cy="31693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0873208" cy="558209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055440" y="3140968"/>
            <a:ext cx="554461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48055" y="3717032"/>
            <a:ext cx="554461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27448" y="4383845"/>
            <a:ext cx="554461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08193" y="5041288"/>
            <a:ext cx="554461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21777" y="5514357"/>
            <a:ext cx="554461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83432" y="6220896"/>
            <a:ext cx="554461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4986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83432" y="2708920"/>
            <a:ext cx="475252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98131" y="3302263"/>
            <a:ext cx="475252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11424" y="3967281"/>
            <a:ext cx="475252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83432" y="4578455"/>
            <a:ext cx="475252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86663" y="5236383"/>
            <a:ext cx="475252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290" y="1299323"/>
            <a:ext cx="11340000" cy="6796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988840"/>
            <a:ext cx="11340000" cy="34579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1063" y="2150784"/>
            <a:ext cx="314206" cy="304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628800"/>
            <a:ext cx="11340000" cy="331266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60" y="1556792"/>
            <a:ext cx="2647484" cy="2923743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055440" y="3789040"/>
            <a:ext cx="475252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7976"/>
            <a:ext cx="11340000" cy="356912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824" y="3861048"/>
            <a:ext cx="6888088" cy="2577211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243" y="1294338"/>
            <a:ext cx="11340000" cy="213720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3645024"/>
            <a:ext cx="6888088" cy="2577211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24744"/>
            <a:ext cx="11340000" cy="549688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865" y="1124744"/>
            <a:ext cx="2088232" cy="284384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1178748"/>
            <a:ext cx="2379824" cy="2843843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767408" y="4896086"/>
            <a:ext cx="6446798" cy="413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29322" y="5464472"/>
            <a:ext cx="6446798" cy="1157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8321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744" y="2924944"/>
            <a:ext cx="4087077" cy="2592633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3906807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35360" y="2780928"/>
            <a:ext cx="648072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6000" y="3464690"/>
            <a:ext cx="648072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6000" y="4077072"/>
            <a:ext cx="394180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58448" y="4077072"/>
            <a:ext cx="25736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3352" y="4662322"/>
            <a:ext cx="6480720" cy="495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84784"/>
            <a:ext cx="11340000" cy="25860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072" y="3140968"/>
            <a:ext cx="4087077" cy="2592633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695400" y="2215857"/>
            <a:ext cx="7632848" cy="495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67408" y="2854284"/>
            <a:ext cx="6480720" cy="495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00603" y="3575714"/>
            <a:ext cx="6480720" cy="495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340768"/>
            <a:ext cx="11340000" cy="32741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80" y="1628800"/>
            <a:ext cx="4087077" cy="259263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11424" y="3429000"/>
            <a:ext cx="4896544" cy="495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3432" y="4116306"/>
            <a:ext cx="4896544" cy="495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02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2064" y="3573016"/>
            <a:ext cx="3312368" cy="2551418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447102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719736" y="1484784"/>
            <a:ext cx="3252121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51384" y="2003229"/>
            <a:ext cx="3252121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729530" y="2003229"/>
            <a:ext cx="3252121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23392" y="2593682"/>
            <a:ext cx="547260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95400" y="3180113"/>
            <a:ext cx="561662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67141" y="3766544"/>
            <a:ext cx="561662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42593" y="4315935"/>
            <a:ext cx="1997023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639616" y="4315935"/>
            <a:ext cx="41764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86105" y="4941168"/>
            <a:ext cx="561662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95400" y="5445224"/>
            <a:ext cx="561662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640" y="1298672"/>
            <a:ext cx="11340000" cy="13122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2806" y="1499818"/>
            <a:ext cx="352292" cy="306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2780928"/>
            <a:ext cx="11340000" cy="26330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76730" y="3649066"/>
            <a:ext cx="352292" cy="305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196752"/>
            <a:ext cx="11340000" cy="31887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288" y="3933056"/>
            <a:ext cx="2543539" cy="2330308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79422"/>
            <a:ext cx="11340000" cy="40991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256" y="1379422"/>
            <a:ext cx="2658542" cy="243567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4387557" y="1484784"/>
            <a:ext cx="3252121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39624" y="2060848"/>
            <a:ext cx="339613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021299" y="2016134"/>
            <a:ext cx="4234943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91161" y="2636912"/>
            <a:ext cx="6396927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03753" y="3174322"/>
            <a:ext cx="184783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395238" y="3162126"/>
            <a:ext cx="3252121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79376" y="3750386"/>
            <a:ext cx="496855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351240" y="3789040"/>
            <a:ext cx="684076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39624" y="4326449"/>
            <a:ext cx="3252121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59182" y="4902513"/>
            <a:ext cx="599685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5065171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248" y="1360389"/>
            <a:ext cx="2785635" cy="248076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1360389"/>
            <a:ext cx="2874738" cy="2633742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611632" y="2245212"/>
            <a:ext cx="3252121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23392" y="2852936"/>
            <a:ext cx="60486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45010" y="3356992"/>
            <a:ext cx="7179182" cy="93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27919" y="4413413"/>
            <a:ext cx="8132377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45010" y="4985668"/>
            <a:ext cx="3252121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551384" y="5587049"/>
            <a:ext cx="4176464" cy="818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42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288" y="3284984"/>
            <a:ext cx="2850615" cy="2691659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40024"/>
            <a:ext cx="11340000" cy="17952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4232" y="1340768"/>
            <a:ext cx="2850615" cy="2691659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3140968"/>
            <a:ext cx="11340000" cy="2893773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479425" y="2061210"/>
            <a:ext cx="5753735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51180" y="2637155"/>
            <a:ext cx="351282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64000" y="2637155"/>
            <a:ext cx="2031365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1180" y="3234690"/>
            <a:ext cx="6829425" cy="158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9425" y="4986655"/>
            <a:ext cx="4835525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9425" y="5562600"/>
            <a:ext cx="318516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84784"/>
            <a:ext cx="11340000" cy="174823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4232" y="1196752"/>
            <a:ext cx="2850615" cy="269165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375920" y="1514740"/>
            <a:ext cx="2088232" cy="47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3392" y="2068481"/>
            <a:ext cx="2376264" cy="47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99656" y="2068481"/>
            <a:ext cx="3312368" cy="47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3392" y="2675776"/>
            <a:ext cx="7200800" cy="47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556792"/>
            <a:ext cx="11340000" cy="411197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5985" y="1412776"/>
            <a:ext cx="2850615" cy="2691659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623392" y="2132856"/>
            <a:ext cx="3168352" cy="47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791743" y="2060848"/>
            <a:ext cx="3168351" cy="47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79438" y="2672075"/>
            <a:ext cx="4912506" cy="47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79376" y="3375731"/>
            <a:ext cx="2088232" cy="47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62535" y="3211294"/>
            <a:ext cx="4801615" cy="93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86158" y="4371746"/>
            <a:ext cx="2485505" cy="47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180904" y="4315256"/>
            <a:ext cx="4283247" cy="841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64258" y="5218577"/>
            <a:ext cx="6295836" cy="47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46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91989" y="2644564"/>
            <a:ext cx="809319" cy="343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91385" y="3321478"/>
            <a:ext cx="1656725" cy="286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888" y="3474249"/>
            <a:ext cx="4210464" cy="32220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0474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040" y="3284984"/>
            <a:ext cx="3772305" cy="330296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8928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824" y="3284984"/>
            <a:ext cx="3471235" cy="323095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24000"/>
            <a:ext cx="11340000" cy="13250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6730" y="1433722"/>
            <a:ext cx="304685" cy="314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2492896"/>
            <a:ext cx="11340000" cy="207736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56730" y="3360051"/>
            <a:ext cx="314205" cy="304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824" y="4077072"/>
            <a:ext cx="3402458" cy="26339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950" y="1268760"/>
            <a:ext cx="11340000" cy="26672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2797" y="3356992"/>
            <a:ext cx="3772305" cy="330296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851092" y="1844824"/>
            <a:ext cx="5316916" cy="47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95400" y="2363858"/>
            <a:ext cx="4248472" cy="47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871864" y="2358868"/>
            <a:ext cx="3168352" cy="47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11424" y="2912873"/>
            <a:ext cx="4608512" cy="47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519936" y="2907883"/>
            <a:ext cx="5760640" cy="47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51384" y="3401727"/>
            <a:ext cx="3168352" cy="47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749528" y="3420477"/>
            <a:ext cx="6882975" cy="47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945" y="1772816"/>
            <a:ext cx="11340000" cy="20517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565" y="521335"/>
            <a:ext cx="3388995" cy="296799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531945" y="2324573"/>
            <a:ext cx="2611727" cy="47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157494" y="2324573"/>
            <a:ext cx="4234649" cy="47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1945" y="2763888"/>
            <a:ext cx="3168352" cy="47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31944" y="3347238"/>
            <a:ext cx="6356143" cy="47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075" y="3932905"/>
            <a:ext cx="11340000" cy="64543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435" y="3717290"/>
            <a:ext cx="2823210" cy="262763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07670" y="4023995"/>
            <a:ext cx="443039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70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730" y="2187056"/>
            <a:ext cx="304685" cy="314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6630" y="3861048"/>
            <a:ext cx="3698740" cy="27270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175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0251" y="2103676"/>
            <a:ext cx="295163" cy="315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60" y="3429000"/>
            <a:ext cx="3923204" cy="31589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124744"/>
            <a:ext cx="11340000" cy="56080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8098" y="2793797"/>
            <a:ext cx="304685" cy="314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414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9773" y="2180016"/>
            <a:ext cx="276120" cy="30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44" y="3365477"/>
            <a:ext cx="4990829" cy="30869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08" y="1151992"/>
            <a:ext cx="11340000" cy="30476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3695" y="2961535"/>
            <a:ext cx="314206" cy="304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736" y="4077072"/>
            <a:ext cx="5255793" cy="25922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69</cp:revision>
  <dcterms:created xsi:type="dcterms:W3CDTF">2015-09-16T06:44:00Z</dcterms:created>
  <dcterms:modified xsi:type="dcterms:W3CDTF">2025-06-24T03:07:07Z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